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9" r:id="rId3"/>
    <p:sldId id="327" r:id="rId4"/>
    <p:sldId id="308" r:id="rId5"/>
    <p:sldId id="301" r:id="rId6"/>
    <p:sldId id="320" r:id="rId7"/>
    <p:sldId id="324" r:id="rId8"/>
    <p:sldId id="321" r:id="rId9"/>
    <p:sldId id="322" r:id="rId10"/>
    <p:sldId id="325" r:id="rId11"/>
    <p:sldId id="323" r:id="rId12"/>
    <p:sldId id="326" r:id="rId13"/>
    <p:sldId id="300" r:id="rId14"/>
    <p:sldId id="314" r:id="rId15"/>
    <p:sldId id="305" r:id="rId16"/>
    <p:sldId id="313" r:id="rId17"/>
    <p:sldId id="295" r:id="rId18"/>
    <p:sldId id="310" r:id="rId19"/>
    <p:sldId id="297" r:id="rId20"/>
    <p:sldId id="315" r:id="rId21"/>
    <p:sldId id="298" r:id="rId22"/>
    <p:sldId id="318" r:id="rId23"/>
    <p:sldId id="309" r:id="rId24"/>
    <p:sldId id="293" r:id="rId25"/>
    <p:sldId id="316" r:id="rId26"/>
    <p:sldId id="260" r:id="rId27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7D"/>
    <a:srgbClr val="008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-3744" y="-10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A858C-8F32-4434-919D-B611A7689AEA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2E53BD6A-3973-403A-B848-073A1FDB0CDC}">
      <dgm:prSet phldrT="[Texte]" custT="1"/>
      <dgm:spPr/>
      <dgm:t>
        <a:bodyPr/>
        <a:lstStyle/>
        <a:p>
          <a:r>
            <a:rPr lang="fr-FR" sz="2800" kern="1200" dirty="0" smtClean="0">
              <a:solidFill>
                <a:srgbClr val="00827D"/>
              </a:solidFill>
              <a:latin typeface="Moon Bold"/>
              <a:ea typeface="+mj-ea"/>
              <a:cs typeface="+mj-cs"/>
            </a:rPr>
            <a:t>BAPA</a:t>
          </a:r>
          <a:endParaRPr lang="fr-FR" sz="2800" kern="1200" dirty="0">
            <a:solidFill>
              <a:srgbClr val="00827D"/>
            </a:solidFill>
            <a:latin typeface="Moon Bold"/>
            <a:ea typeface="+mj-ea"/>
            <a:cs typeface="+mj-cs"/>
          </a:endParaRPr>
        </a:p>
      </dgm:t>
    </dgm:pt>
    <dgm:pt modelId="{29122114-39E7-447A-8A83-AD5E69B9D16E}" type="parTrans" cxnId="{5F768C59-44B3-4B0F-81A5-25D92253A582}">
      <dgm:prSet/>
      <dgm:spPr/>
      <dgm:t>
        <a:bodyPr/>
        <a:lstStyle/>
        <a:p>
          <a:endParaRPr lang="fr-FR"/>
        </a:p>
      </dgm:t>
    </dgm:pt>
    <dgm:pt modelId="{11F673C4-2015-4F2F-9718-FA95B09EA725}" type="sibTrans" cxnId="{5F768C59-44B3-4B0F-81A5-25D92253A582}">
      <dgm:prSet/>
      <dgm:spPr/>
      <dgm:t>
        <a:bodyPr/>
        <a:lstStyle/>
        <a:p>
          <a:endParaRPr lang="fr-FR"/>
        </a:p>
      </dgm:t>
    </dgm:pt>
    <dgm:pt modelId="{62BA3F80-AEBE-4DED-9FDC-B364CF97B0BA}">
      <dgm:prSet phldrT="[Texte]"/>
      <dgm:spPr/>
      <dgm:t>
        <a:bodyPr/>
        <a:lstStyle/>
        <a:p>
          <a:r>
            <a:rPr lang="fr-FR" dirty="0" smtClean="0"/>
            <a:t>Accueillir</a:t>
          </a:r>
          <a:endParaRPr lang="fr-FR" dirty="0"/>
        </a:p>
      </dgm:t>
    </dgm:pt>
    <dgm:pt modelId="{95A39FE4-2A79-4C31-9238-6B74FF9FE66C}" type="parTrans" cxnId="{77FB428B-5825-4CA2-AEAD-30F1B50ED295}">
      <dgm:prSet/>
      <dgm:spPr/>
      <dgm:t>
        <a:bodyPr/>
        <a:lstStyle/>
        <a:p>
          <a:endParaRPr lang="fr-FR"/>
        </a:p>
      </dgm:t>
    </dgm:pt>
    <dgm:pt modelId="{57B44CD6-6744-4DF9-A0F6-4BDB02BEAD65}" type="sibTrans" cxnId="{77FB428B-5825-4CA2-AEAD-30F1B50ED295}">
      <dgm:prSet/>
      <dgm:spPr/>
      <dgm:t>
        <a:bodyPr/>
        <a:lstStyle/>
        <a:p>
          <a:endParaRPr lang="fr-FR"/>
        </a:p>
      </dgm:t>
    </dgm:pt>
    <dgm:pt modelId="{5B1E6DA3-B1E1-47F9-A47E-7310503994A5}">
      <dgm:prSet phldrT="[Texte]"/>
      <dgm:spPr/>
      <dgm:t>
        <a:bodyPr/>
        <a:lstStyle/>
        <a:p>
          <a:r>
            <a:rPr lang="fr-FR" dirty="0" smtClean="0"/>
            <a:t>Accompagner</a:t>
          </a:r>
          <a:endParaRPr lang="fr-FR" dirty="0"/>
        </a:p>
      </dgm:t>
    </dgm:pt>
    <dgm:pt modelId="{6D8E9A8A-002A-4E7C-986D-0B2661DE367C}" type="parTrans" cxnId="{02D509E2-DB83-4885-B150-FDC4CC348590}">
      <dgm:prSet/>
      <dgm:spPr/>
      <dgm:t>
        <a:bodyPr/>
        <a:lstStyle/>
        <a:p>
          <a:endParaRPr lang="fr-FR"/>
        </a:p>
      </dgm:t>
    </dgm:pt>
    <dgm:pt modelId="{AEF6298E-0BB8-440D-B36D-6CC4DF14973D}" type="sibTrans" cxnId="{02D509E2-DB83-4885-B150-FDC4CC348590}">
      <dgm:prSet/>
      <dgm:spPr/>
      <dgm:t>
        <a:bodyPr/>
        <a:lstStyle/>
        <a:p>
          <a:endParaRPr lang="fr-FR"/>
        </a:p>
      </dgm:t>
    </dgm:pt>
    <dgm:pt modelId="{E3AB31E4-BAE9-4887-B909-A2B2412E081B}">
      <dgm:prSet phldrT="[Texte]"/>
      <dgm:spPr/>
      <dgm:t>
        <a:bodyPr/>
        <a:lstStyle/>
        <a:p>
          <a:r>
            <a:rPr lang="fr-FR" dirty="0" smtClean="0"/>
            <a:t>Orienter </a:t>
          </a:r>
          <a:endParaRPr lang="fr-FR" dirty="0"/>
        </a:p>
      </dgm:t>
    </dgm:pt>
    <dgm:pt modelId="{9BCC8332-4C6D-44B1-8944-BCE9741E2461}" type="parTrans" cxnId="{9D19675B-E2FD-4DEB-93F9-53D26C70C574}">
      <dgm:prSet/>
      <dgm:spPr/>
      <dgm:t>
        <a:bodyPr/>
        <a:lstStyle/>
        <a:p>
          <a:endParaRPr lang="fr-FR"/>
        </a:p>
      </dgm:t>
    </dgm:pt>
    <dgm:pt modelId="{E2655A63-8725-4EA2-A624-174E8A57B313}" type="sibTrans" cxnId="{9D19675B-E2FD-4DEB-93F9-53D26C70C574}">
      <dgm:prSet/>
      <dgm:spPr/>
      <dgm:t>
        <a:bodyPr/>
        <a:lstStyle/>
        <a:p>
          <a:endParaRPr lang="fr-FR"/>
        </a:p>
      </dgm:t>
    </dgm:pt>
    <dgm:pt modelId="{199E337E-2497-46EF-BAA1-C71031088367}">
      <dgm:prSet phldrT="[Texte]"/>
      <dgm:spPr/>
      <dgm:t>
        <a:bodyPr/>
        <a:lstStyle/>
        <a:p>
          <a:r>
            <a:rPr lang="fr-FR" dirty="0" smtClean="0"/>
            <a:t>Travailler en réseau </a:t>
          </a:r>
          <a:endParaRPr lang="fr-FR" dirty="0"/>
        </a:p>
      </dgm:t>
    </dgm:pt>
    <dgm:pt modelId="{8A790720-C913-4268-B984-23019ECD95EF}" type="parTrans" cxnId="{B7703B41-BE62-49B9-9A37-80EA70EA49FD}">
      <dgm:prSet/>
      <dgm:spPr/>
      <dgm:t>
        <a:bodyPr/>
        <a:lstStyle/>
        <a:p>
          <a:endParaRPr lang="fr-FR"/>
        </a:p>
      </dgm:t>
    </dgm:pt>
    <dgm:pt modelId="{3FDB3445-4872-4BA1-AEA5-2E915AACFACD}" type="sibTrans" cxnId="{B7703B41-BE62-49B9-9A37-80EA70EA49FD}">
      <dgm:prSet/>
      <dgm:spPr/>
      <dgm:t>
        <a:bodyPr/>
        <a:lstStyle/>
        <a:p>
          <a:endParaRPr lang="fr-FR"/>
        </a:p>
      </dgm:t>
    </dgm:pt>
    <dgm:pt modelId="{DC96576C-FEDA-4E73-A02B-DD63E7676B95}" type="pres">
      <dgm:prSet presAssocID="{5C3A858C-8F32-4434-919D-B611A7689AE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49E4DA7-01C6-4637-B194-3DD4CB3532C8}" type="pres">
      <dgm:prSet presAssocID="{5C3A858C-8F32-4434-919D-B611A7689AEA}" presName="matrix" presStyleCnt="0"/>
      <dgm:spPr/>
    </dgm:pt>
    <dgm:pt modelId="{79DE39E5-B5E5-432F-AF9D-49BCF8E9021E}" type="pres">
      <dgm:prSet presAssocID="{5C3A858C-8F32-4434-919D-B611A7689AEA}" presName="tile1" presStyleLbl="node1" presStyleIdx="0" presStyleCnt="4"/>
      <dgm:spPr/>
      <dgm:t>
        <a:bodyPr/>
        <a:lstStyle/>
        <a:p>
          <a:endParaRPr lang="fr-FR"/>
        </a:p>
      </dgm:t>
    </dgm:pt>
    <dgm:pt modelId="{CA8D64F3-2DA7-4116-8537-38E4B304ED44}" type="pres">
      <dgm:prSet presAssocID="{5C3A858C-8F32-4434-919D-B611A7689AE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859619-F376-4494-93B3-B03635701C45}" type="pres">
      <dgm:prSet presAssocID="{5C3A858C-8F32-4434-919D-B611A7689AEA}" presName="tile2" presStyleLbl="node1" presStyleIdx="1" presStyleCnt="4"/>
      <dgm:spPr/>
      <dgm:t>
        <a:bodyPr/>
        <a:lstStyle/>
        <a:p>
          <a:endParaRPr lang="fr-FR"/>
        </a:p>
      </dgm:t>
    </dgm:pt>
    <dgm:pt modelId="{AEFFB6BA-FE58-4676-B1C3-521E04E4C294}" type="pres">
      <dgm:prSet presAssocID="{5C3A858C-8F32-4434-919D-B611A7689AE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30B3B3-3E51-4FAF-ADD5-E2DD742F0B70}" type="pres">
      <dgm:prSet presAssocID="{5C3A858C-8F32-4434-919D-B611A7689AEA}" presName="tile3" presStyleLbl="node1" presStyleIdx="2" presStyleCnt="4"/>
      <dgm:spPr/>
      <dgm:t>
        <a:bodyPr/>
        <a:lstStyle/>
        <a:p>
          <a:endParaRPr lang="fr-FR"/>
        </a:p>
      </dgm:t>
    </dgm:pt>
    <dgm:pt modelId="{37CDBDD7-3484-4614-9281-379AF577D7F0}" type="pres">
      <dgm:prSet presAssocID="{5C3A858C-8F32-4434-919D-B611A7689AE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B09824-5000-41DD-8054-E8C75F214AC5}" type="pres">
      <dgm:prSet presAssocID="{5C3A858C-8F32-4434-919D-B611A7689AEA}" presName="tile4" presStyleLbl="node1" presStyleIdx="3" presStyleCnt="4"/>
      <dgm:spPr/>
      <dgm:t>
        <a:bodyPr/>
        <a:lstStyle/>
        <a:p>
          <a:endParaRPr lang="fr-FR"/>
        </a:p>
      </dgm:t>
    </dgm:pt>
    <dgm:pt modelId="{C049BEF1-5CE6-4827-8852-E438284E97E3}" type="pres">
      <dgm:prSet presAssocID="{5C3A858C-8F32-4434-919D-B611A7689AE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DCCA68-B058-4418-B2D3-B3F441D7DE7A}" type="pres">
      <dgm:prSet presAssocID="{5C3A858C-8F32-4434-919D-B611A7689AE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B7703B41-BE62-49B9-9A37-80EA70EA49FD}" srcId="{2E53BD6A-3973-403A-B848-073A1FDB0CDC}" destId="{199E337E-2497-46EF-BAA1-C71031088367}" srcOrd="3" destOrd="0" parTransId="{8A790720-C913-4268-B984-23019ECD95EF}" sibTransId="{3FDB3445-4872-4BA1-AEA5-2E915AACFACD}"/>
    <dgm:cxn modelId="{B41D04E0-4B22-46D6-B1F5-EF5B28871831}" type="presOf" srcId="{E3AB31E4-BAE9-4887-B909-A2B2412E081B}" destId="{37CDBDD7-3484-4614-9281-379AF577D7F0}" srcOrd="1" destOrd="0" presId="urn:microsoft.com/office/officeart/2005/8/layout/matrix1"/>
    <dgm:cxn modelId="{0BFBDA84-6015-4629-BF4B-0BE0539541FD}" type="presOf" srcId="{5B1E6DA3-B1E1-47F9-A47E-7310503994A5}" destId="{AEFFB6BA-FE58-4676-B1C3-521E04E4C294}" srcOrd="1" destOrd="0" presId="urn:microsoft.com/office/officeart/2005/8/layout/matrix1"/>
    <dgm:cxn modelId="{02D509E2-DB83-4885-B150-FDC4CC348590}" srcId="{2E53BD6A-3973-403A-B848-073A1FDB0CDC}" destId="{5B1E6DA3-B1E1-47F9-A47E-7310503994A5}" srcOrd="1" destOrd="0" parTransId="{6D8E9A8A-002A-4E7C-986D-0B2661DE367C}" sibTransId="{AEF6298E-0BB8-440D-B36D-6CC4DF14973D}"/>
    <dgm:cxn modelId="{F4AF721F-2B56-4E05-B82B-9104438681C4}" type="presOf" srcId="{199E337E-2497-46EF-BAA1-C71031088367}" destId="{9AB09824-5000-41DD-8054-E8C75F214AC5}" srcOrd="0" destOrd="0" presId="urn:microsoft.com/office/officeart/2005/8/layout/matrix1"/>
    <dgm:cxn modelId="{1A831426-AC31-4F42-B1E7-2622D5D51ACB}" type="presOf" srcId="{62BA3F80-AEBE-4DED-9FDC-B364CF97B0BA}" destId="{CA8D64F3-2DA7-4116-8537-38E4B304ED44}" srcOrd="1" destOrd="0" presId="urn:microsoft.com/office/officeart/2005/8/layout/matrix1"/>
    <dgm:cxn modelId="{77FB428B-5825-4CA2-AEAD-30F1B50ED295}" srcId="{2E53BD6A-3973-403A-B848-073A1FDB0CDC}" destId="{62BA3F80-AEBE-4DED-9FDC-B364CF97B0BA}" srcOrd="0" destOrd="0" parTransId="{95A39FE4-2A79-4C31-9238-6B74FF9FE66C}" sibTransId="{57B44CD6-6744-4DF9-A0F6-4BDB02BEAD65}"/>
    <dgm:cxn modelId="{9D19675B-E2FD-4DEB-93F9-53D26C70C574}" srcId="{2E53BD6A-3973-403A-B848-073A1FDB0CDC}" destId="{E3AB31E4-BAE9-4887-B909-A2B2412E081B}" srcOrd="2" destOrd="0" parTransId="{9BCC8332-4C6D-44B1-8944-BCE9741E2461}" sibTransId="{E2655A63-8725-4EA2-A624-174E8A57B313}"/>
    <dgm:cxn modelId="{A10A2BF3-648C-43B2-AEDC-068B00C2B202}" type="presOf" srcId="{E3AB31E4-BAE9-4887-B909-A2B2412E081B}" destId="{8230B3B3-3E51-4FAF-ADD5-E2DD742F0B70}" srcOrd="0" destOrd="0" presId="urn:microsoft.com/office/officeart/2005/8/layout/matrix1"/>
    <dgm:cxn modelId="{9D6B9DE0-D21E-4092-9395-7E7553DD48F0}" type="presOf" srcId="{62BA3F80-AEBE-4DED-9FDC-B364CF97B0BA}" destId="{79DE39E5-B5E5-432F-AF9D-49BCF8E9021E}" srcOrd="0" destOrd="0" presId="urn:microsoft.com/office/officeart/2005/8/layout/matrix1"/>
    <dgm:cxn modelId="{B660FB8E-42AF-4746-A2AA-40A58F54A18D}" type="presOf" srcId="{199E337E-2497-46EF-BAA1-C71031088367}" destId="{C049BEF1-5CE6-4827-8852-E438284E97E3}" srcOrd="1" destOrd="0" presId="urn:microsoft.com/office/officeart/2005/8/layout/matrix1"/>
    <dgm:cxn modelId="{2154DD91-B4FB-44B3-B0FE-E9A1F21EF86D}" type="presOf" srcId="{5C3A858C-8F32-4434-919D-B611A7689AEA}" destId="{DC96576C-FEDA-4E73-A02B-DD63E7676B95}" srcOrd="0" destOrd="0" presId="urn:microsoft.com/office/officeart/2005/8/layout/matrix1"/>
    <dgm:cxn modelId="{7A580AA2-45F6-45A0-99D5-8F030F62B6D1}" type="presOf" srcId="{5B1E6DA3-B1E1-47F9-A47E-7310503994A5}" destId="{F1859619-F376-4494-93B3-B03635701C45}" srcOrd="0" destOrd="0" presId="urn:microsoft.com/office/officeart/2005/8/layout/matrix1"/>
    <dgm:cxn modelId="{5F768C59-44B3-4B0F-81A5-25D92253A582}" srcId="{5C3A858C-8F32-4434-919D-B611A7689AEA}" destId="{2E53BD6A-3973-403A-B848-073A1FDB0CDC}" srcOrd="0" destOrd="0" parTransId="{29122114-39E7-447A-8A83-AD5E69B9D16E}" sibTransId="{11F673C4-2015-4F2F-9718-FA95B09EA725}"/>
    <dgm:cxn modelId="{DAC9F4DF-A3DC-4EBF-B3CC-D5F54C70471B}" type="presOf" srcId="{2E53BD6A-3973-403A-B848-073A1FDB0CDC}" destId="{C7DCCA68-B058-4418-B2D3-B3F441D7DE7A}" srcOrd="0" destOrd="0" presId="urn:microsoft.com/office/officeart/2005/8/layout/matrix1"/>
    <dgm:cxn modelId="{B6287EC7-6C57-4024-A64F-1B5A88A2548A}" type="presParOf" srcId="{DC96576C-FEDA-4E73-A02B-DD63E7676B95}" destId="{649E4DA7-01C6-4637-B194-3DD4CB3532C8}" srcOrd="0" destOrd="0" presId="urn:microsoft.com/office/officeart/2005/8/layout/matrix1"/>
    <dgm:cxn modelId="{CCB6FD02-5152-4853-BC85-8C6B8A5DE1E9}" type="presParOf" srcId="{649E4DA7-01C6-4637-B194-3DD4CB3532C8}" destId="{79DE39E5-B5E5-432F-AF9D-49BCF8E9021E}" srcOrd="0" destOrd="0" presId="urn:microsoft.com/office/officeart/2005/8/layout/matrix1"/>
    <dgm:cxn modelId="{1072618C-A86D-4A2A-8E75-9F7C10F86CB0}" type="presParOf" srcId="{649E4DA7-01C6-4637-B194-3DD4CB3532C8}" destId="{CA8D64F3-2DA7-4116-8537-38E4B304ED44}" srcOrd="1" destOrd="0" presId="urn:microsoft.com/office/officeart/2005/8/layout/matrix1"/>
    <dgm:cxn modelId="{5CCAB00B-9BE2-44EC-BA21-424FBBC343AE}" type="presParOf" srcId="{649E4DA7-01C6-4637-B194-3DD4CB3532C8}" destId="{F1859619-F376-4494-93B3-B03635701C45}" srcOrd="2" destOrd="0" presId="urn:microsoft.com/office/officeart/2005/8/layout/matrix1"/>
    <dgm:cxn modelId="{D2A88425-ED3C-4B51-9566-B2AE1AA30066}" type="presParOf" srcId="{649E4DA7-01C6-4637-B194-3DD4CB3532C8}" destId="{AEFFB6BA-FE58-4676-B1C3-521E04E4C294}" srcOrd="3" destOrd="0" presId="urn:microsoft.com/office/officeart/2005/8/layout/matrix1"/>
    <dgm:cxn modelId="{4B021AE3-9E59-46EB-880A-015DE7B5E735}" type="presParOf" srcId="{649E4DA7-01C6-4637-B194-3DD4CB3532C8}" destId="{8230B3B3-3E51-4FAF-ADD5-E2DD742F0B70}" srcOrd="4" destOrd="0" presId="urn:microsoft.com/office/officeart/2005/8/layout/matrix1"/>
    <dgm:cxn modelId="{73AEF397-05D3-4A50-8E16-66C3D621B985}" type="presParOf" srcId="{649E4DA7-01C6-4637-B194-3DD4CB3532C8}" destId="{37CDBDD7-3484-4614-9281-379AF577D7F0}" srcOrd="5" destOrd="0" presId="urn:microsoft.com/office/officeart/2005/8/layout/matrix1"/>
    <dgm:cxn modelId="{3FC9EE78-8386-4C74-9C5F-6546D9887A64}" type="presParOf" srcId="{649E4DA7-01C6-4637-B194-3DD4CB3532C8}" destId="{9AB09824-5000-41DD-8054-E8C75F214AC5}" srcOrd="6" destOrd="0" presId="urn:microsoft.com/office/officeart/2005/8/layout/matrix1"/>
    <dgm:cxn modelId="{CD690AA6-5DBA-4298-B50B-9970E96B24AB}" type="presParOf" srcId="{649E4DA7-01C6-4637-B194-3DD4CB3532C8}" destId="{C049BEF1-5CE6-4827-8852-E438284E97E3}" srcOrd="7" destOrd="0" presId="urn:microsoft.com/office/officeart/2005/8/layout/matrix1"/>
    <dgm:cxn modelId="{009D5F59-F1C4-46C3-BF76-66DF10E50CF0}" type="presParOf" srcId="{DC96576C-FEDA-4E73-A02B-DD63E7676B95}" destId="{C7DCCA68-B058-4418-B2D3-B3F441D7DE7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6647C5-55F7-4201-AE6B-C4F4A789A664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2C225751-117B-422F-9D92-016AF70A9B43}">
      <dgm:prSet phldrT="[Texte]"/>
      <dgm:spPr/>
      <dgm:t>
        <a:bodyPr/>
        <a:lstStyle/>
        <a:p>
          <a:r>
            <a:rPr lang="fr-FR" dirty="0" smtClean="0"/>
            <a:t>Qui sont les personnes primo-arrivantes ? </a:t>
          </a:r>
          <a:endParaRPr lang="fr-FR" dirty="0"/>
        </a:p>
      </dgm:t>
    </dgm:pt>
    <dgm:pt modelId="{BF13A4E9-7EA0-4B89-95E8-0CC843BEA77D}" type="parTrans" cxnId="{F9E1462D-A671-475C-B9F7-6FD86A7009CE}">
      <dgm:prSet/>
      <dgm:spPr/>
      <dgm:t>
        <a:bodyPr/>
        <a:lstStyle/>
        <a:p>
          <a:endParaRPr lang="fr-FR"/>
        </a:p>
      </dgm:t>
    </dgm:pt>
    <dgm:pt modelId="{24B66643-0DC9-45F6-A830-E394FABF1051}" type="sibTrans" cxnId="{F9E1462D-A671-475C-B9F7-6FD86A7009CE}">
      <dgm:prSet/>
      <dgm:spPr/>
      <dgm:t>
        <a:bodyPr/>
        <a:lstStyle/>
        <a:p>
          <a:endParaRPr lang="fr-FR"/>
        </a:p>
      </dgm:t>
    </dgm:pt>
    <dgm:pt modelId="{FB0F5D42-4366-4728-B1E4-24793039C873}">
      <dgm:prSet phldrT="[Texte]"/>
      <dgm:spPr/>
      <dgm:t>
        <a:bodyPr/>
        <a:lstStyle/>
        <a:p>
          <a:pPr algn="l"/>
          <a:r>
            <a:rPr lang="fr-FR" dirty="0" smtClean="0"/>
            <a:t>Non belge</a:t>
          </a:r>
          <a:endParaRPr lang="fr-FR" dirty="0"/>
        </a:p>
      </dgm:t>
    </dgm:pt>
    <dgm:pt modelId="{DEEC2F82-E3F0-4478-9298-9B9B3BE909F5}" type="parTrans" cxnId="{C67ED562-3115-4B17-A135-B0D1ACC08059}">
      <dgm:prSet/>
      <dgm:spPr/>
      <dgm:t>
        <a:bodyPr/>
        <a:lstStyle/>
        <a:p>
          <a:endParaRPr lang="fr-FR"/>
        </a:p>
      </dgm:t>
    </dgm:pt>
    <dgm:pt modelId="{27F64476-180F-4534-B32D-242FEAFD991D}" type="sibTrans" cxnId="{C67ED562-3115-4B17-A135-B0D1ACC08059}">
      <dgm:prSet/>
      <dgm:spPr/>
      <dgm:t>
        <a:bodyPr/>
        <a:lstStyle/>
        <a:p>
          <a:endParaRPr lang="fr-FR"/>
        </a:p>
      </dgm:t>
    </dgm:pt>
    <dgm:pt modelId="{8EEF0D9C-6207-45A8-939E-1587B85E0C56}">
      <dgm:prSet/>
      <dgm:spPr/>
      <dgm:t>
        <a:bodyPr/>
        <a:lstStyle/>
        <a:p>
          <a:r>
            <a:rPr lang="fr-FR" dirty="0" smtClean="0"/>
            <a:t>Séjour légal de moins de trois ans en Belgique</a:t>
          </a:r>
          <a:endParaRPr lang="fr-FR" dirty="0"/>
        </a:p>
      </dgm:t>
    </dgm:pt>
    <dgm:pt modelId="{1D8FFEFC-B31B-4673-9FC3-5F2D52F13932}" type="parTrans" cxnId="{0272BFB2-C256-4242-BD49-737DED518940}">
      <dgm:prSet/>
      <dgm:spPr/>
      <dgm:t>
        <a:bodyPr/>
        <a:lstStyle/>
        <a:p>
          <a:endParaRPr lang="fr-FR"/>
        </a:p>
      </dgm:t>
    </dgm:pt>
    <dgm:pt modelId="{8F469D57-124D-46A3-B815-C39D14E4D139}" type="sibTrans" cxnId="{0272BFB2-C256-4242-BD49-737DED518940}">
      <dgm:prSet/>
      <dgm:spPr/>
      <dgm:t>
        <a:bodyPr/>
        <a:lstStyle/>
        <a:p>
          <a:endParaRPr lang="fr-FR"/>
        </a:p>
      </dgm:t>
    </dgm:pt>
    <dgm:pt modelId="{D27D4E80-6970-4AC3-9287-097D6BDC428E}">
      <dgm:prSet/>
      <dgm:spPr/>
      <dgm:t>
        <a:bodyPr/>
        <a:lstStyle/>
        <a:p>
          <a:r>
            <a:rPr lang="fr-FR" dirty="0" smtClean="0"/>
            <a:t>Titre de séjour de plus de trois mois </a:t>
          </a:r>
          <a:endParaRPr lang="fr-FR" dirty="0"/>
        </a:p>
      </dgm:t>
    </dgm:pt>
    <dgm:pt modelId="{DC928221-7A99-4D36-AC49-C24D8888D0A1}" type="parTrans" cxnId="{321B4960-0D8C-41B9-8FC6-949587A1ED1A}">
      <dgm:prSet/>
      <dgm:spPr/>
      <dgm:t>
        <a:bodyPr/>
        <a:lstStyle/>
        <a:p>
          <a:endParaRPr lang="fr-FR"/>
        </a:p>
      </dgm:t>
    </dgm:pt>
    <dgm:pt modelId="{338836B9-CDC9-48BA-82FD-745549B6583F}" type="sibTrans" cxnId="{321B4960-0D8C-41B9-8FC6-949587A1ED1A}">
      <dgm:prSet/>
      <dgm:spPr/>
      <dgm:t>
        <a:bodyPr/>
        <a:lstStyle/>
        <a:p>
          <a:endParaRPr lang="fr-FR"/>
        </a:p>
      </dgm:t>
    </dgm:pt>
    <dgm:pt modelId="{80D6CF76-E7E5-47AA-A221-B089DC7BB99C}">
      <dgm:prSet/>
      <dgm:spPr/>
      <dgm:t>
        <a:bodyPr/>
        <a:lstStyle/>
        <a:p>
          <a:pPr algn="l"/>
          <a:r>
            <a:rPr lang="fr-FR" dirty="0" smtClean="0"/>
            <a:t>Plus de 18 ans </a:t>
          </a:r>
          <a:endParaRPr lang="fr-FR" dirty="0"/>
        </a:p>
      </dgm:t>
    </dgm:pt>
    <dgm:pt modelId="{0F7B8266-9974-4F85-AFCE-7A8173A97496}" type="parTrans" cxnId="{27DEBBAE-C522-478A-AA5A-9917716B6B4E}">
      <dgm:prSet/>
      <dgm:spPr/>
      <dgm:t>
        <a:bodyPr/>
        <a:lstStyle/>
        <a:p>
          <a:endParaRPr lang="fr-FR"/>
        </a:p>
      </dgm:t>
    </dgm:pt>
    <dgm:pt modelId="{BE63A64A-BAC2-4655-8898-0882200DAF34}" type="sibTrans" cxnId="{27DEBBAE-C522-478A-AA5A-9917716B6B4E}">
      <dgm:prSet/>
      <dgm:spPr/>
      <dgm:t>
        <a:bodyPr/>
        <a:lstStyle/>
        <a:p>
          <a:endParaRPr lang="fr-FR"/>
        </a:p>
      </dgm:t>
    </dgm:pt>
    <dgm:pt modelId="{E34B1212-D66C-4062-A14F-86AFE0076AE8}" type="pres">
      <dgm:prSet presAssocID="{E66647C5-55F7-4201-AE6B-C4F4A789A66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6BDF929-13D6-4A89-A36C-72C264A64F02}" type="pres">
      <dgm:prSet presAssocID="{2C225751-117B-422F-9D92-016AF70A9B43}" presName="root" presStyleCnt="0"/>
      <dgm:spPr/>
    </dgm:pt>
    <dgm:pt modelId="{ABA9D8CA-80B8-443D-AFA2-6CCFEC09A542}" type="pres">
      <dgm:prSet presAssocID="{2C225751-117B-422F-9D92-016AF70A9B43}" presName="rootComposite" presStyleCnt="0"/>
      <dgm:spPr/>
    </dgm:pt>
    <dgm:pt modelId="{9F8BB7A6-2478-4A13-ABCB-263C88528A88}" type="pres">
      <dgm:prSet presAssocID="{2C225751-117B-422F-9D92-016AF70A9B43}" presName="rootText" presStyleLbl="node1" presStyleIdx="0" presStyleCnt="1" custScaleX="349268"/>
      <dgm:spPr/>
      <dgm:t>
        <a:bodyPr/>
        <a:lstStyle/>
        <a:p>
          <a:endParaRPr lang="fr-FR"/>
        </a:p>
      </dgm:t>
    </dgm:pt>
    <dgm:pt modelId="{DCA350A8-D706-40C5-9F11-89CB37C67B50}" type="pres">
      <dgm:prSet presAssocID="{2C225751-117B-422F-9D92-016AF70A9B43}" presName="rootConnector" presStyleLbl="node1" presStyleIdx="0" presStyleCnt="1"/>
      <dgm:spPr/>
      <dgm:t>
        <a:bodyPr/>
        <a:lstStyle/>
        <a:p>
          <a:endParaRPr lang="fr-FR"/>
        </a:p>
      </dgm:t>
    </dgm:pt>
    <dgm:pt modelId="{4B6A5C68-8105-4B84-BACE-7D007E177C4C}" type="pres">
      <dgm:prSet presAssocID="{2C225751-117B-422F-9D92-016AF70A9B43}" presName="childShape" presStyleCnt="0"/>
      <dgm:spPr/>
    </dgm:pt>
    <dgm:pt modelId="{C58FA41D-A80A-408F-8D75-BE72D989B86B}" type="pres">
      <dgm:prSet presAssocID="{DEEC2F82-E3F0-4478-9298-9B9B3BE909F5}" presName="Name13" presStyleLbl="parChTrans1D2" presStyleIdx="0" presStyleCnt="4"/>
      <dgm:spPr/>
      <dgm:t>
        <a:bodyPr/>
        <a:lstStyle/>
        <a:p>
          <a:endParaRPr lang="fr-FR"/>
        </a:p>
      </dgm:t>
    </dgm:pt>
    <dgm:pt modelId="{7C26530F-5FA7-4FB1-AB81-5C8A750A2EEE}" type="pres">
      <dgm:prSet presAssocID="{FB0F5D42-4366-4728-B1E4-24793039C873}" presName="childText" presStyleLbl="bgAcc1" presStyleIdx="0" presStyleCnt="4" custScaleX="2188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580069-E083-47B7-B374-612185AB9D89}" type="pres">
      <dgm:prSet presAssocID="{0F7B8266-9974-4F85-AFCE-7A8173A97496}" presName="Name13" presStyleLbl="parChTrans1D2" presStyleIdx="1" presStyleCnt="4"/>
      <dgm:spPr/>
      <dgm:t>
        <a:bodyPr/>
        <a:lstStyle/>
        <a:p>
          <a:endParaRPr lang="fr-FR"/>
        </a:p>
      </dgm:t>
    </dgm:pt>
    <dgm:pt modelId="{1A312035-53D7-4EA7-8598-0FF3F13D4A98}" type="pres">
      <dgm:prSet presAssocID="{80D6CF76-E7E5-47AA-A221-B089DC7BB99C}" presName="childText" presStyleLbl="bgAcc1" presStyleIdx="1" presStyleCnt="4" custScaleX="3208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30C798-1F74-4598-8428-8B74C250D037}" type="pres">
      <dgm:prSet presAssocID="{1D8FFEFC-B31B-4673-9FC3-5F2D52F13932}" presName="Name13" presStyleLbl="parChTrans1D2" presStyleIdx="2" presStyleCnt="4"/>
      <dgm:spPr/>
      <dgm:t>
        <a:bodyPr/>
        <a:lstStyle/>
        <a:p>
          <a:endParaRPr lang="fr-FR"/>
        </a:p>
      </dgm:t>
    </dgm:pt>
    <dgm:pt modelId="{1AECED5B-4BD8-4EB1-8AD6-089517790241}" type="pres">
      <dgm:prSet presAssocID="{8EEF0D9C-6207-45A8-939E-1587B85E0C56}" presName="childText" presStyleLbl="bgAcc1" presStyleIdx="2" presStyleCnt="4" custScaleX="5346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ADD6D2-3851-4BE3-8844-302966F0F428}" type="pres">
      <dgm:prSet presAssocID="{DC928221-7A99-4D36-AC49-C24D8888D0A1}" presName="Name13" presStyleLbl="parChTrans1D2" presStyleIdx="3" presStyleCnt="4"/>
      <dgm:spPr/>
      <dgm:t>
        <a:bodyPr/>
        <a:lstStyle/>
        <a:p>
          <a:endParaRPr lang="fr-FR"/>
        </a:p>
      </dgm:t>
    </dgm:pt>
    <dgm:pt modelId="{2E4C665F-6179-4073-8E89-255101645941}" type="pres">
      <dgm:prSet presAssocID="{D27D4E80-6970-4AC3-9287-097D6BDC428E}" presName="childText" presStyleLbl="bgAcc1" presStyleIdx="3" presStyleCnt="4" custScaleX="46498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4D64A35-6473-4DDC-B8F9-9712C46B0D60}" type="presOf" srcId="{2C225751-117B-422F-9D92-016AF70A9B43}" destId="{DCA350A8-D706-40C5-9F11-89CB37C67B50}" srcOrd="1" destOrd="0" presId="urn:microsoft.com/office/officeart/2005/8/layout/hierarchy3"/>
    <dgm:cxn modelId="{321B4960-0D8C-41B9-8FC6-949587A1ED1A}" srcId="{2C225751-117B-422F-9D92-016AF70A9B43}" destId="{D27D4E80-6970-4AC3-9287-097D6BDC428E}" srcOrd="3" destOrd="0" parTransId="{DC928221-7A99-4D36-AC49-C24D8888D0A1}" sibTransId="{338836B9-CDC9-48BA-82FD-745549B6583F}"/>
    <dgm:cxn modelId="{3A51F016-FA6F-429E-AB31-7C8FF43CA521}" type="presOf" srcId="{E66647C5-55F7-4201-AE6B-C4F4A789A664}" destId="{E34B1212-D66C-4062-A14F-86AFE0076AE8}" srcOrd="0" destOrd="0" presId="urn:microsoft.com/office/officeart/2005/8/layout/hierarchy3"/>
    <dgm:cxn modelId="{812FBE45-80F2-43B6-B3BC-FC7741F625A5}" type="presOf" srcId="{FB0F5D42-4366-4728-B1E4-24793039C873}" destId="{7C26530F-5FA7-4FB1-AB81-5C8A750A2EEE}" srcOrd="0" destOrd="0" presId="urn:microsoft.com/office/officeart/2005/8/layout/hierarchy3"/>
    <dgm:cxn modelId="{4A1B33A7-6024-42C8-BCDF-C42738845159}" type="presOf" srcId="{2C225751-117B-422F-9D92-016AF70A9B43}" destId="{9F8BB7A6-2478-4A13-ABCB-263C88528A88}" srcOrd="0" destOrd="0" presId="urn:microsoft.com/office/officeart/2005/8/layout/hierarchy3"/>
    <dgm:cxn modelId="{C67ED562-3115-4B17-A135-B0D1ACC08059}" srcId="{2C225751-117B-422F-9D92-016AF70A9B43}" destId="{FB0F5D42-4366-4728-B1E4-24793039C873}" srcOrd="0" destOrd="0" parTransId="{DEEC2F82-E3F0-4478-9298-9B9B3BE909F5}" sibTransId="{27F64476-180F-4534-B32D-242FEAFD991D}"/>
    <dgm:cxn modelId="{EFFC7957-F118-4585-9141-803D71EA9B34}" type="presOf" srcId="{DEEC2F82-E3F0-4478-9298-9B9B3BE909F5}" destId="{C58FA41D-A80A-408F-8D75-BE72D989B86B}" srcOrd="0" destOrd="0" presId="urn:microsoft.com/office/officeart/2005/8/layout/hierarchy3"/>
    <dgm:cxn modelId="{F9E1462D-A671-475C-B9F7-6FD86A7009CE}" srcId="{E66647C5-55F7-4201-AE6B-C4F4A789A664}" destId="{2C225751-117B-422F-9D92-016AF70A9B43}" srcOrd="0" destOrd="0" parTransId="{BF13A4E9-7EA0-4B89-95E8-0CC843BEA77D}" sibTransId="{24B66643-0DC9-45F6-A830-E394FABF1051}"/>
    <dgm:cxn modelId="{0272BFB2-C256-4242-BD49-737DED518940}" srcId="{2C225751-117B-422F-9D92-016AF70A9B43}" destId="{8EEF0D9C-6207-45A8-939E-1587B85E0C56}" srcOrd="2" destOrd="0" parTransId="{1D8FFEFC-B31B-4673-9FC3-5F2D52F13932}" sibTransId="{8F469D57-124D-46A3-B815-C39D14E4D139}"/>
    <dgm:cxn modelId="{BA855375-A0EC-4597-9979-904F6B44CA18}" type="presOf" srcId="{D27D4E80-6970-4AC3-9287-097D6BDC428E}" destId="{2E4C665F-6179-4073-8E89-255101645941}" srcOrd="0" destOrd="0" presId="urn:microsoft.com/office/officeart/2005/8/layout/hierarchy3"/>
    <dgm:cxn modelId="{8A102E2A-7347-4CC5-B8ED-46721E9D4512}" type="presOf" srcId="{DC928221-7A99-4D36-AC49-C24D8888D0A1}" destId="{F2ADD6D2-3851-4BE3-8844-302966F0F428}" srcOrd="0" destOrd="0" presId="urn:microsoft.com/office/officeart/2005/8/layout/hierarchy3"/>
    <dgm:cxn modelId="{B9EC0363-1B46-43C5-9032-EB489FE7214B}" type="presOf" srcId="{80D6CF76-E7E5-47AA-A221-B089DC7BB99C}" destId="{1A312035-53D7-4EA7-8598-0FF3F13D4A98}" srcOrd="0" destOrd="0" presId="urn:microsoft.com/office/officeart/2005/8/layout/hierarchy3"/>
    <dgm:cxn modelId="{27DEBBAE-C522-478A-AA5A-9917716B6B4E}" srcId="{2C225751-117B-422F-9D92-016AF70A9B43}" destId="{80D6CF76-E7E5-47AA-A221-B089DC7BB99C}" srcOrd="1" destOrd="0" parTransId="{0F7B8266-9974-4F85-AFCE-7A8173A97496}" sibTransId="{BE63A64A-BAC2-4655-8898-0882200DAF34}"/>
    <dgm:cxn modelId="{2B51EE8D-F8B7-4EAB-8DB7-C776E5AD4785}" type="presOf" srcId="{8EEF0D9C-6207-45A8-939E-1587B85E0C56}" destId="{1AECED5B-4BD8-4EB1-8AD6-089517790241}" srcOrd="0" destOrd="0" presId="urn:microsoft.com/office/officeart/2005/8/layout/hierarchy3"/>
    <dgm:cxn modelId="{65F7C34A-5869-4482-B834-2FB69387C662}" type="presOf" srcId="{0F7B8266-9974-4F85-AFCE-7A8173A97496}" destId="{75580069-E083-47B7-B374-612185AB9D89}" srcOrd="0" destOrd="0" presId="urn:microsoft.com/office/officeart/2005/8/layout/hierarchy3"/>
    <dgm:cxn modelId="{F5B400A2-C652-4AAD-906F-684A5E701AFE}" type="presOf" srcId="{1D8FFEFC-B31B-4673-9FC3-5F2D52F13932}" destId="{F330C798-1F74-4598-8428-8B74C250D037}" srcOrd="0" destOrd="0" presId="urn:microsoft.com/office/officeart/2005/8/layout/hierarchy3"/>
    <dgm:cxn modelId="{3168A6DF-9CA6-4648-B083-77BB13D4B288}" type="presParOf" srcId="{E34B1212-D66C-4062-A14F-86AFE0076AE8}" destId="{86BDF929-13D6-4A89-A36C-72C264A64F02}" srcOrd="0" destOrd="0" presId="urn:microsoft.com/office/officeart/2005/8/layout/hierarchy3"/>
    <dgm:cxn modelId="{15FE04C9-84E7-42D1-87A9-7C7C47B9551A}" type="presParOf" srcId="{86BDF929-13D6-4A89-A36C-72C264A64F02}" destId="{ABA9D8CA-80B8-443D-AFA2-6CCFEC09A542}" srcOrd="0" destOrd="0" presId="urn:microsoft.com/office/officeart/2005/8/layout/hierarchy3"/>
    <dgm:cxn modelId="{9BFE5B1C-2019-4D4A-9D2E-5C4DC3FEC78B}" type="presParOf" srcId="{ABA9D8CA-80B8-443D-AFA2-6CCFEC09A542}" destId="{9F8BB7A6-2478-4A13-ABCB-263C88528A88}" srcOrd="0" destOrd="0" presId="urn:microsoft.com/office/officeart/2005/8/layout/hierarchy3"/>
    <dgm:cxn modelId="{D1F61553-AF71-4B74-862A-52A81B1B0CEA}" type="presParOf" srcId="{ABA9D8CA-80B8-443D-AFA2-6CCFEC09A542}" destId="{DCA350A8-D706-40C5-9F11-89CB37C67B50}" srcOrd="1" destOrd="0" presId="urn:microsoft.com/office/officeart/2005/8/layout/hierarchy3"/>
    <dgm:cxn modelId="{F15E10F6-8836-42FF-99CD-1ECE2842079E}" type="presParOf" srcId="{86BDF929-13D6-4A89-A36C-72C264A64F02}" destId="{4B6A5C68-8105-4B84-BACE-7D007E177C4C}" srcOrd="1" destOrd="0" presId="urn:microsoft.com/office/officeart/2005/8/layout/hierarchy3"/>
    <dgm:cxn modelId="{1D9FC6F8-9848-4E31-BE83-3CEE1871507E}" type="presParOf" srcId="{4B6A5C68-8105-4B84-BACE-7D007E177C4C}" destId="{C58FA41D-A80A-408F-8D75-BE72D989B86B}" srcOrd="0" destOrd="0" presId="urn:microsoft.com/office/officeart/2005/8/layout/hierarchy3"/>
    <dgm:cxn modelId="{A000FA2F-3EE0-45C0-A94A-8CCF20B02135}" type="presParOf" srcId="{4B6A5C68-8105-4B84-BACE-7D007E177C4C}" destId="{7C26530F-5FA7-4FB1-AB81-5C8A750A2EEE}" srcOrd="1" destOrd="0" presId="urn:microsoft.com/office/officeart/2005/8/layout/hierarchy3"/>
    <dgm:cxn modelId="{6E6AA849-DAFF-4DA2-9105-3DAD6CD65746}" type="presParOf" srcId="{4B6A5C68-8105-4B84-BACE-7D007E177C4C}" destId="{75580069-E083-47B7-B374-612185AB9D89}" srcOrd="2" destOrd="0" presId="urn:microsoft.com/office/officeart/2005/8/layout/hierarchy3"/>
    <dgm:cxn modelId="{B9DE7B5B-255B-4B7A-A468-AF2869893C51}" type="presParOf" srcId="{4B6A5C68-8105-4B84-BACE-7D007E177C4C}" destId="{1A312035-53D7-4EA7-8598-0FF3F13D4A98}" srcOrd="3" destOrd="0" presId="urn:microsoft.com/office/officeart/2005/8/layout/hierarchy3"/>
    <dgm:cxn modelId="{40ABA0B1-B173-490F-81FD-A3CE04D1968C}" type="presParOf" srcId="{4B6A5C68-8105-4B84-BACE-7D007E177C4C}" destId="{F330C798-1F74-4598-8428-8B74C250D037}" srcOrd="4" destOrd="0" presId="urn:microsoft.com/office/officeart/2005/8/layout/hierarchy3"/>
    <dgm:cxn modelId="{6EF27FD5-C600-42F7-BF78-4B2BF925482E}" type="presParOf" srcId="{4B6A5C68-8105-4B84-BACE-7D007E177C4C}" destId="{1AECED5B-4BD8-4EB1-8AD6-089517790241}" srcOrd="5" destOrd="0" presId="urn:microsoft.com/office/officeart/2005/8/layout/hierarchy3"/>
    <dgm:cxn modelId="{0FC07479-442A-441A-91B8-FD6AD6BC7F50}" type="presParOf" srcId="{4B6A5C68-8105-4B84-BACE-7D007E177C4C}" destId="{F2ADD6D2-3851-4BE3-8844-302966F0F428}" srcOrd="6" destOrd="0" presId="urn:microsoft.com/office/officeart/2005/8/layout/hierarchy3"/>
    <dgm:cxn modelId="{30DDEDA0-2362-492D-8C04-2E5C17E5744B}" type="presParOf" srcId="{4B6A5C68-8105-4B84-BACE-7D007E177C4C}" destId="{2E4C665F-6179-4073-8E89-25510164594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504722-A674-4263-939F-746A8B33D0F2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087915DC-C236-4290-9E53-88D3CFB3E506}">
      <dgm:prSet phldrT="[Texte]"/>
      <dgm:spPr/>
      <dgm:t>
        <a:bodyPr/>
        <a:lstStyle/>
        <a:p>
          <a:r>
            <a:rPr lang="fr-FR" dirty="0" smtClean="0"/>
            <a:t>Objectifs du parcours d’accueil </a:t>
          </a:r>
          <a:endParaRPr lang="fr-FR" dirty="0"/>
        </a:p>
      </dgm:t>
    </dgm:pt>
    <dgm:pt modelId="{C94370A2-EFE1-456B-B575-A6D63F3E99C7}" type="parTrans" cxnId="{FD0AAA6E-9BFB-48AE-BEE6-C9A38B20F52A}">
      <dgm:prSet/>
      <dgm:spPr/>
      <dgm:t>
        <a:bodyPr/>
        <a:lstStyle/>
        <a:p>
          <a:endParaRPr lang="fr-FR"/>
        </a:p>
      </dgm:t>
    </dgm:pt>
    <dgm:pt modelId="{F158625D-086A-4FA8-9E10-A6A01EAF8502}" type="sibTrans" cxnId="{FD0AAA6E-9BFB-48AE-BEE6-C9A38B20F52A}">
      <dgm:prSet/>
      <dgm:spPr/>
      <dgm:t>
        <a:bodyPr/>
        <a:lstStyle/>
        <a:p>
          <a:endParaRPr lang="fr-FR"/>
        </a:p>
      </dgm:t>
    </dgm:pt>
    <dgm:pt modelId="{5CF0F5E3-B04A-44EE-A60D-C7A37F8C99A9}">
      <dgm:prSet phldrT="[Texte]"/>
      <dgm:spPr/>
      <dgm:t>
        <a:bodyPr/>
        <a:lstStyle/>
        <a:p>
          <a:r>
            <a:rPr lang="fr-FR" dirty="0" smtClean="0"/>
            <a:t>Autonomie</a:t>
          </a:r>
          <a:endParaRPr lang="fr-FR" dirty="0"/>
        </a:p>
      </dgm:t>
    </dgm:pt>
    <dgm:pt modelId="{65DBA1B2-7045-46F5-9F96-22B2D5C007BA}" type="parTrans" cxnId="{71FD9FDA-4E78-4388-9639-B7447A724743}">
      <dgm:prSet/>
      <dgm:spPr/>
      <dgm:t>
        <a:bodyPr/>
        <a:lstStyle/>
        <a:p>
          <a:endParaRPr lang="fr-FR"/>
        </a:p>
      </dgm:t>
    </dgm:pt>
    <dgm:pt modelId="{C288D10E-3D33-443E-9095-FE704FBCC6F2}" type="sibTrans" cxnId="{71FD9FDA-4E78-4388-9639-B7447A724743}">
      <dgm:prSet/>
      <dgm:spPr/>
      <dgm:t>
        <a:bodyPr/>
        <a:lstStyle/>
        <a:p>
          <a:endParaRPr lang="fr-FR"/>
        </a:p>
      </dgm:t>
    </dgm:pt>
    <dgm:pt modelId="{6F0E99E2-2D6B-4A5C-A5A0-D8FED6689EA8}">
      <dgm:prSet phldrT="[Texte]"/>
      <dgm:spPr/>
      <dgm:t>
        <a:bodyPr/>
        <a:lstStyle/>
        <a:p>
          <a:r>
            <a:rPr lang="fr-FR" dirty="0" smtClean="0"/>
            <a:t>Participation à la vie culturelle </a:t>
          </a:r>
          <a:endParaRPr lang="fr-FR" dirty="0"/>
        </a:p>
      </dgm:t>
    </dgm:pt>
    <dgm:pt modelId="{0C978FD7-AEAC-4727-87BE-4F7556D89CC5}" type="parTrans" cxnId="{C4AEFAEB-44D7-4BF1-9A92-1351526534FD}">
      <dgm:prSet/>
      <dgm:spPr/>
      <dgm:t>
        <a:bodyPr/>
        <a:lstStyle/>
        <a:p>
          <a:endParaRPr lang="fr-FR"/>
        </a:p>
      </dgm:t>
    </dgm:pt>
    <dgm:pt modelId="{980AB971-7C39-42DA-997D-E39BF846189F}" type="sibTrans" cxnId="{C4AEFAEB-44D7-4BF1-9A92-1351526534FD}">
      <dgm:prSet/>
      <dgm:spPr/>
      <dgm:t>
        <a:bodyPr/>
        <a:lstStyle/>
        <a:p>
          <a:endParaRPr lang="fr-FR"/>
        </a:p>
      </dgm:t>
    </dgm:pt>
    <dgm:pt modelId="{7A5285E0-DBE0-46E1-BEDD-679B6EF8DC91}">
      <dgm:prSet/>
      <dgm:spPr/>
      <dgm:t>
        <a:bodyPr/>
        <a:lstStyle/>
        <a:p>
          <a:r>
            <a:rPr lang="fr-FR" dirty="0" smtClean="0"/>
            <a:t>Participation à la vie sociale </a:t>
          </a:r>
          <a:endParaRPr lang="fr-FR" dirty="0"/>
        </a:p>
      </dgm:t>
    </dgm:pt>
    <dgm:pt modelId="{A0E5AC50-75B7-4EAD-9CAB-A1D63EBA270F}" type="parTrans" cxnId="{5B30A910-5FBA-4E5B-B4DF-ACF2AABA0B5F}">
      <dgm:prSet/>
      <dgm:spPr/>
      <dgm:t>
        <a:bodyPr/>
        <a:lstStyle/>
        <a:p>
          <a:endParaRPr lang="fr-FR"/>
        </a:p>
      </dgm:t>
    </dgm:pt>
    <dgm:pt modelId="{D5BAD258-AD76-4F0C-8FB3-2F215186C66F}" type="sibTrans" cxnId="{5B30A910-5FBA-4E5B-B4DF-ACF2AABA0B5F}">
      <dgm:prSet/>
      <dgm:spPr/>
      <dgm:t>
        <a:bodyPr/>
        <a:lstStyle/>
        <a:p>
          <a:endParaRPr lang="fr-FR"/>
        </a:p>
      </dgm:t>
    </dgm:pt>
    <dgm:pt modelId="{9F76DE0B-687A-4821-AFE9-622C744E4F2D}">
      <dgm:prSet/>
      <dgm:spPr/>
      <dgm:t>
        <a:bodyPr/>
        <a:lstStyle/>
        <a:p>
          <a:r>
            <a:rPr lang="fr-FR" dirty="0" smtClean="0"/>
            <a:t>Construire sa vie en Belgique</a:t>
          </a:r>
          <a:endParaRPr lang="fr-FR" dirty="0"/>
        </a:p>
      </dgm:t>
    </dgm:pt>
    <dgm:pt modelId="{0C2745DC-570A-4057-8249-CCE4FBB199A2}" type="parTrans" cxnId="{6D4DC9A0-B297-431B-9894-54073C53FE02}">
      <dgm:prSet/>
      <dgm:spPr/>
      <dgm:t>
        <a:bodyPr/>
        <a:lstStyle/>
        <a:p>
          <a:endParaRPr lang="fr-FR"/>
        </a:p>
      </dgm:t>
    </dgm:pt>
    <dgm:pt modelId="{B69D3DB9-662F-4B1A-8601-D95F7E5BDD82}" type="sibTrans" cxnId="{6D4DC9A0-B297-431B-9894-54073C53FE02}">
      <dgm:prSet/>
      <dgm:spPr/>
      <dgm:t>
        <a:bodyPr/>
        <a:lstStyle/>
        <a:p>
          <a:endParaRPr lang="fr-FR"/>
        </a:p>
      </dgm:t>
    </dgm:pt>
    <dgm:pt modelId="{1F50E60A-5A9B-4F1C-9BD3-0B061DAA31B4}">
      <dgm:prSet/>
      <dgm:spPr/>
      <dgm:t>
        <a:bodyPr/>
        <a:lstStyle/>
        <a:p>
          <a:r>
            <a:rPr lang="fr-FR" dirty="0" smtClean="0"/>
            <a:t>Insertion sociale et accès aux dispositifs existants </a:t>
          </a:r>
          <a:endParaRPr lang="fr-FR" dirty="0"/>
        </a:p>
      </dgm:t>
    </dgm:pt>
    <dgm:pt modelId="{BA070448-FA93-486C-B45B-34B64F5CB0B9}" type="parTrans" cxnId="{CBD36F60-6F67-4455-980F-F94E7D03E8AC}">
      <dgm:prSet/>
      <dgm:spPr/>
      <dgm:t>
        <a:bodyPr/>
        <a:lstStyle/>
        <a:p>
          <a:endParaRPr lang="fr-FR"/>
        </a:p>
      </dgm:t>
    </dgm:pt>
    <dgm:pt modelId="{49E1585E-584F-43BA-9F69-252DD691BF50}" type="sibTrans" cxnId="{CBD36F60-6F67-4455-980F-F94E7D03E8AC}">
      <dgm:prSet/>
      <dgm:spPr/>
      <dgm:t>
        <a:bodyPr/>
        <a:lstStyle/>
        <a:p>
          <a:endParaRPr lang="fr-FR"/>
        </a:p>
      </dgm:t>
    </dgm:pt>
    <dgm:pt modelId="{7C72051D-6A67-4D52-8777-F02AA67B2D04}">
      <dgm:prSet/>
      <dgm:spPr/>
      <dgm:t>
        <a:bodyPr/>
        <a:lstStyle/>
        <a:p>
          <a:r>
            <a:rPr lang="fr-FR" dirty="0" smtClean="0"/>
            <a:t>Connaissance de l’offre culturelle et accès </a:t>
          </a:r>
          <a:endParaRPr lang="fr-FR" dirty="0"/>
        </a:p>
      </dgm:t>
    </dgm:pt>
    <dgm:pt modelId="{06725087-7F76-494C-BAFB-41BDCCB01613}" type="parTrans" cxnId="{BEBF369E-9CD6-4284-B398-64180D02B917}">
      <dgm:prSet/>
      <dgm:spPr/>
      <dgm:t>
        <a:bodyPr/>
        <a:lstStyle/>
        <a:p>
          <a:endParaRPr lang="fr-FR"/>
        </a:p>
      </dgm:t>
    </dgm:pt>
    <dgm:pt modelId="{1EA69AD2-688C-4740-8F2C-684BC20229B0}" type="sibTrans" cxnId="{BEBF369E-9CD6-4284-B398-64180D02B917}">
      <dgm:prSet/>
      <dgm:spPr/>
      <dgm:t>
        <a:bodyPr/>
        <a:lstStyle/>
        <a:p>
          <a:endParaRPr lang="fr-FR"/>
        </a:p>
      </dgm:t>
    </dgm:pt>
    <dgm:pt modelId="{3838EC72-0E3C-40A5-9200-7A7D17C9FD8F}">
      <dgm:prSet/>
      <dgm:spPr/>
      <dgm:t>
        <a:bodyPr/>
        <a:lstStyle/>
        <a:p>
          <a:r>
            <a:rPr lang="fr-FR" dirty="0" smtClean="0"/>
            <a:t>Participation à la vie économique</a:t>
          </a:r>
          <a:endParaRPr lang="fr-FR" dirty="0"/>
        </a:p>
      </dgm:t>
    </dgm:pt>
    <dgm:pt modelId="{F76ABF12-2E37-4199-BDB9-B036D580CAB5}" type="parTrans" cxnId="{3C39B1E3-F5C3-4059-B6F5-592189A86C14}">
      <dgm:prSet/>
      <dgm:spPr/>
      <dgm:t>
        <a:bodyPr/>
        <a:lstStyle/>
        <a:p>
          <a:endParaRPr lang="fr-FR"/>
        </a:p>
      </dgm:t>
    </dgm:pt>
    <dgm:pt modelId="{6F513C60-DB4A-4AE9-A473-E989365C4D5C}" type="sibTrans" cxnId="{3C39B1E3-F5C3-4059-B6F5-592189A86C14}">
      <dgm:prSet/>
      <dgm:spPr/>
      <dgm:t>
        <a:bodyPr/>
        <a:lstStyle/>
        <a:p>
          <a:endParaRPr lang="fr-FR"/>
        </a:p>
      </dgm:t>
    </dgm:pt>
    <dgm:pt modelId="{3CC1082C-7CE8-4F42-9983-2CF410578619}">
      <dgm:prSet/>
      <dgm:spPr/>
      <dgm:t>
        <a:bodyPr/>
        <a:lstStyle/>
        <a:p>
          <a:r>
            <a:rPr lang="fr-FR" dirty="0" smtClean="0"/>
            <a:t>Formation et emploi </a:t>
          </a:r>
          <a:endParaRPr lang="fr-FR" dirty="0"/>
        </a:p>
      </dgm:t>
    </dgm:pt>
    <dgm:pt modelId="{A047260A-A21F-4581-9E22-8ABA6A418F32}" type="parTrans" cxnId="{F2D0BBB4-0C31-4173-B7EF-47344EE0E022}">
      <dgm:prSet/>
      <dgm:spPr/>
      <dgm:t>
        <a:bodyPr/>
        <a:lstStyle/>
        <a:p>
          <a:endParaRPr lang="fr-FR"/>
        </a:p>
      </dgm:t>
    </dgm:pt>
    <dgm:pt modelId="{433CE33B-5544-43E1-A5F8-B3F1096D405C}" type="sibTrans" cxnId="{F2D0BBB4-0C31-4173-B7EF-47344EE0E022}">
      <dgm:prSet/>
      <dgm:spPr/>
      <dgm:t>
        <a:bodyPr/>
        <a:lstStyle/>
        <a:p>
          <a:endParaRPr lang="fr-FR"/>
        </a:p>
      </dgm:t>
    </dgm:pt>
    <dgm:pt modelId="{24796495-0684-42A5-B800-3A85D3EBB6F3}" type="pres">
      <dgm:prSet presAssocID="{11504722-A674-4263-939F-746A8B33D0F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B09903F-7108-4DA4-A1A4-86FA80F5EDA0}" type="pres">
      <dgm:prSet presAssocID="{087915DC-C236-4290-9E53-88D3CFB3E506}" presName="root1" presStyleCnt="0"/>
      <dgm:spPr/>
    </dgm:pt>
    <dgm:pt modelId="{3386D6C0-8B35-46AF-A2F9-375698B48AB9}" type="pres">
      <dgm:prSet presAssocID="{087915DC-C236-4290-9E53-88D3CFB3E506}" presName="LevelOneTextNode" presStyleLbl="node0" presStyleIdx="0" presStyleCnt="1" custScaleY="20790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C3B9037-A255-4F77-B96F-B8267D643C0B}" type="pres">
      <dgm:prSet presAssocID="{087915DC-C236-4290-9E53-88D3CFB3E506}" presName="level2hierChild" presStyleCnt="0"/>
      <dgm:spPr/>
    </dgm:pt>
    <dgm:pt modelId="{F6FF9507-A8CC-4142-BD4D-00AD6F3EA0E5}" type="pres">
      <dgm:prSet presAssocID="{65DBA1B2-7045-46F5-9F96-22B2D5C007BA}" presName="conn2-1" presStyleLbl="parChTrans1D2" presStyleIdx="0" presStyleCnt="4"/>
      <dgm:spPr/>
      <dgm:t>
        <a:bodyPr/>
        <a:lstStyle/>
        <a:p>
          <a:endParaRPr lang="fr-FR"/>
        </a:p>
      </dgm:t>
    </dgm:pt>
    <dgm:pt modelId="{BE10B7E1-3882-4603-89B7-C65AD2BC751C}" type="pres">
      <dgm:prSet presAssocID="{65DBA1B2-7045-46F5-9F96-22B2D5C007BA}" presName="connTx" presStyleLbl="parChTrans1D2" presStyleIdx="0" presStyleCnt="4"/>
      <dgm:spPr/>
      <dgm:t>
        <a:bodyPr/>
        <a:lstStyle/>
        <a:p>
          <a:endParaRPr lang="fr-FR"/>
        </a:p>
      </dgm:t>
    </dgm:pt>
    <dgm:pt modelId="{CCEF7584-B216-4EC5-A8EF-27DE5BB475DA}" type="pres">
      <dgm:prSet presAssocID="{5CF0F5E3-B04A-44EE-A60D-C7A37F8C99A9}" presName="root2" presStyleCnt="0"/>
      <dgm:spPr/>
    </dgm:pt>
    <dgm:pt modelId="{BAF1787E-ACA8-4FE0-993E-54830F9B4BAD}" type="pres">
      <dgm:prSet presAssocID="{5CF0F5E3-B04A-44EE-A60D-C7A37F8C99A9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2F5A3E7-CF02-4E07-A326-44F3360F275D}" type="pres">
      <dgm:prSet presAssocID="{5CF0F5E3-B04A-44EE-A60D-C7A37F8C99A9}" presName="level3hierChild" presStyleCnt="0"/>
      <dgm:spPr/>
    </dgm:pt>
    <dgm:pt modelId="{D28A1B33-A782-4FAC-BF53-223F19101272}" type="pres">
      <dgm:prSet presAssocID="{0C2745DC-570A-4057-8249-CCE4FBB199A2}" presName="conn2-1" presStyleLbl="parChTrans1D3" presStyleIdx="0" presStyleCnt="4"/>
      <dgm:spPr/>
      <dgm:t>
        <a:bodyPr/>
        <a:lstStyle/>
        <a:p>
          <a:endParaRPr lang="fr-FR"/>
        </a:p>
      </dgm:t>
    </dgm:pt>
    <dgm:pt modelId="{0798DA96-8B75-4BF2-BA33-3B12B32964DA}" type="pres">
      <dgm:prSet presAssocID="{0C2745DC-570A-4057-8249-CCE4FBB199A2}" presName="connTx" presStyleLbl="parChTrans1D3" presStyleIdx="0" presStyleCnt="4"/>
      <dgm:spPr/>
      <dgm:t>
        <a:bodyPr/>
        <a:lstStyle/>
        <a:p>
          <a:endParaRPr lang="fr-FR"/>
        </a:p>
      </dgm:t>
    </dgm:pt>
    <dgm:pt modelId="{B36AB12A-913F-4836-8A76-33B9EA9C232B}" type="pres">
      <dgm:prSet presAssocID="{9F76DE0B-687A-4821-AFE9-622C744E4F2D}" presName="root2" presStyleCnt="0"/>
      <dgm:spPr/>
    </dgm:pt>
    <dgm:pt modelId="{688677AA-F74E-4E76-BF57-207BEBB99861}" type="pres">
      <dgm:prSet presAssocID="{9F76DE0B-687A-4821-AFE9-622C744E4F2D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0B97AD3-D21B-4841-A21F-137D624236E4}" type="pres">
      <dgm:prSet presAssocID="{9F76DE0B-687A-4821-AFE9-622C744E4F2D}" presName="level3hierChild" presStyleCnt="0"/>
      <dgm:spPr/>
    </dgm:pt>
    <dgm:pt modelId="{7318E61E-8299-4530-8434-017DF32DF27A}" type="pres">
      <dgm:prSet presAssocID="{A0E5AC50-75B7-4EAD-9CAB-A1D63EBA270F}" presName="conn2-1" presStyleLbl="parChTrans1D2" presStyleIdx="1" presStyleCnt="4"/>
      <dgm:spPr/>
      <dgm:t>
        <a:bodyPr/>
        <a:lstStyle/>
        <a:p>
          <a:endParaRPr lang="fr-FR"/>
        </a:p>
      </dgm:t>
    </dgm:pt>
    <dgm:pt modelId="{06D0CE33-797F-4B8F-991A-7354156D5CD4}" type="pres">
      <dgm:prSet presAssocID="{A0E5AC50-75B7-4EAD-9CAB-A1D63EBA270F}" presName="connTx" presStyleLbl="parChTrans1D2" presStyleIdx="1" presStyleCnt="4"/>
      <dgm:spPr/>
      <dgm:t>
        <a:bodyPr/>
        <a:lstStyle/>
        <a:p>
          <a:endParaRPr lang="fr-FR"/>
        </a:p>
      </dgm:t>
    </dgm:pt>
    <dgm:pt modelId="{8EF3DBE2-7B5E-4BC3-B98A-BFC36F064428}" type="pres">
      <dgm:prSet presAssocID="{7A5285E0-DBE0-46E1-BEDD-679B6EF8DC91}" presName="root2" presStyleCnt="0"/>
      <dgm:spPr/>
    </dgm:pt>
    <dgm:pt modelId="{8A5D154F-63C8-46CF-A119-DD1BDE99CF70}" type="pres">
      <dgm:prSet presAssocID="{7A5285E0-DBE0-46E1-BEDD-679B6EF8DC91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80D25C9-4B28-47DB-A3D2-8A4552B97C67}" type="pres">
      <dgm:prSet presAssocID="{7A5285E0-DBE0-46E1-BEDD-679B6EF8DC91}" presName="level3hierChild" presStyleCnt="0"/>
      <dgm:spPr/>
    </dgm:pt>
    <dgm:pt modelId="{23F3B284-19B0-4F30-9906-BDAEFFF9E627}" type="pres">
      <dgm:prSet presAssocID="{BA070448-FA93-486C-B45B-34B64F5CB0B9}" presName="conn2-1" presStyleLbl="parChTrans1D3" presStyleIdx="1" presStyleCnt="4"/>
      <dgm:spPr/>
      <dgm:t>
        <a:bodyPr/>
        <a:lstStyle/>
        <a:p>
          <a:endParaRPr lang="fr-FR"/>
        </a:p>
      </dgm:t>
    </dgm:pt>
    <dgm:pt modelId="{6D181853-A460-448A-B3DA-C96F5B99A797}" type="pres">
      <dgm:prSet presAssocID="{BA070448-FA93-486C-B45B-34B64F5CB0B9}" presName="connTx" presStyleLbl="parChTrans1D3" presStyleIdx="1" presStyleCnt="4"/>
      <dgm:spPr/>
      <dgm:t>
        <a:bodyPr/>
        <a:lstStyle/>
        <a:p>
          <a:endParaRPr lang="fr-FR"/>
        </a:p>
      </dgm:t>
    </dgm:pt>
    <dgm:pt modelId="{AD7610AB-E322-43BB-88BA-954CE4E01EFF}" type="pres">
      <dgm:prSet presAssocID="{1F50E60A-5A9B-4F1C-9BD3-0B061DAA31B4}" presName="root2" presStyleCnt="0"/>
      <dgm:spPr/>
    </dgm:pt>
    <dgm:pt modelId="{17E757BC-3B3E-482B-AE03-7B1DAF820E34}" type="pres">
      <dgm:prSet presAssocID="{1F50E60A-5A9B-4F1C-9BD3-0B061DAA31B4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BEFBE45-3BBB-4852-8E1A-5F14DB7DE2CB}" type="pres">
      <dgm:prSet presAssocID="{1F50E60A-5A9B-4F1C-9BD3-0B061DAA31B4}" presName="level3hierChild" presStyleCnt="0"/>
      <dgm:spPr/>
    </dgm:pt>
    <dgm:pt modelId="{2D0C6934-6CD1-403C-AE0B-809149BBFEE4}" type="pres">
      <dgm:prSet presAssocID="{0C978FD7-AEAC-4727-87BE-4F7556D89CC5}" presName="conn2-1" presStyleLbl="parChTrans1D2" presStyleIdx="2" presStyleCnt="4"/>
      <dgm:spPr/>
      <dgm:t>
        <a:bodyPr/>
        <a:lstStyle/>
        <a:p>
          <a:endParaRPr lang="fr-FR"/>
        </a:p>
      </dgm:t>
    </dgm:pt>
    <dgm:pt modelId="{901C2913-1955-4EFC-AB55-5758E2915E20}" type="pres">
      <dgm:prSet presAssocID="{0C978FD7-AEAC-4727-87BE-4F7556D89CC5}" presName="connTx" presStyleLbl="parChTrans1D2" presStyleIdx="2" presStyleCnt="4"/>
      <dgm:spPr/>
      <dgm:t>
        <a:bodyPr/>
        <a:lstStyle/>
        <a:p>
          <a:endParaRPr lang="fr-FR"/>
        </a:p>
      </dgm:t>
    </dgm:pt>
    <dgm:pt modelId="{387FFC54-3AC5-4551-9B7F-9967EF53E09B}" type="pres">
      <dgm:prSet presAssocID="{6F0E99E2-2D6B-4A5C-A5A0-D8FED6689EA8}" presName="root2" presStyleCnt="0"/>
      <dgm:spPr/>
    </dgm:pt>
    <dgm:pt modelId="{C88FF815-5C26-4307-A677-2CA341340520}" type="pres">
      <dgm:prSet presAssocID="{6F0E99E2-2D6B-4A5C-A5A0-D8FED6689EA8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9FB7730-7542-4D6E-A5B4-3E959FF02D96}" type="pres">
      <dgm:prSet presAssocID="{6F0E99E2-2D6B-4A5C-A5A0-D8FED6689EA8}" presName="level3hierChild" presStyleCnt="0"/>
      <dgm:spPr/>
    </dgm:pt>
    <dgm:pt modelId="{70021ABA-8358-4D27-A691-699CCC8CDCDF}" type="pres">
      <dgm:prSet presAssocID="{06725087-7F76-494C-BAFB-41BDCCB01613}" presName="conn2-1" presStyleLbl="parChTrans1D3" presStyleIdx="2" presStyleCnt="4"/>
      <dgm:spPr/>
      <dgm:t>
        <a:bodyPr/>
        <a:lstStyle/>
        <a:p>
          <a:endParaRPr lang="fr-FR"/>
        </a:p>
      </dgm:t>
    </dgm:pt>
    <dgm:pt modelId="{F9701796-A72F-496D-85E2-B85C09A7EB0E}" type="pres">
      <dgm:prSet presAssocID="{06725087-7F76-494C-BAFB-41BDCCB01613}" presName="connTx" presStyleLbl="parChTrans1D3" presStyleIdx="2" presStyleCnt="4"/>
      <dgm:spPr/>
      <dgm:t>
        <a:bodyPr/>
        <a:lstStyle/>
        <a:p>
          <a:endParaRPr lang="fr-FR"/>
        </a:p>
      </dgm:t>
    </dgm:pt>
    <dgm:pt modelId="{B4312E8E-48ED-4B51-A94C-E42552559F4B}" type="pres">
      <dgm:prSet presAssocID="{7C72051D-6A67-4D52-8777-F02AA67B2D04}" presName="root2" presStyleCnt="0"/>
      <dgm:spPr/>
    </dgm:pt>
    <dgm:pt modelId="{2D361512-8EA4-4E81-82A9-DCE67E89C978}" type="pres">
      <dgm:prSet presAssocID="{7C72051D-6A67-4D52-8777-F02AA67B2D04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D2A1A58-A5F3-4C01-94C3-062A22D1549A}" type="pres">
      <dgm:prSet presAssocID="{7C72051D-6A67-4D52-8777-F02AA67B2D04}" presName="level3hierChild" presStyleCnt="0"/>
      <dgm:spPr/>
    </dgm:pt>
    <dgm:pt modelId="{69E4B469-810F-42E6-A037-03A9D8295445}" type="pres">
      <dgm:prSet presAssocID="{F76ABF12-2E37-4199-BDB9-B036D580CAB5}" presName="conn2-1" presStyleLbl="parChTrans1D2" presStyleIdx="3" presStyleCnt="4"/>
      <dgm:spPr/>
      <dgm:t>
        <a:bodyPr/>
        <a:lstStyle/>
        <a:p>
          <a:endParaRPr lang="fr-FR"/>
        </a:p>
      </dgm:t>
    </dgm:pt>
    <dgm:pt modelId="{0BB6DAA0-5677-49AF-8A89-FAB6656CF767}" type="pres">
      <dgm:prSet presAssocID="{F76ABF12-2E37-4199-BDB9-B036D580CAB5}" presName="connTx" presStyleLbl="parChTrans1D2" presStyleIdx="3" presStyleCnt="4"/>
      <dgm:spPr/>
      <dgm:t>
        <a:bodyPr/>
        <a:lstStyle/>
        <a:p>
          <a:endParaRPr lang="fr-FR"/>
        </a:p>
      </dgm:t>
    </dgm:pt>
    <dgm:pt modelId="{644B440C-8A9D-4727-8477-640F8AF86991}" type="pres">
      <dgm:prSet presAssocID="{3838EC72-0E3C-40A5-9200-7A7D17C9FD8F}" presName="root2" presStyleCnt="0"/>
      <dgm:spPr/>
    </dgm:pt>
    <dgm:pt modelId="{65004D82-32CB-4E9D-910F-817F9CA4C4DD}" type="pres">
      <dgm:prSet presAssocID="{3838EC72-0E3C-40A5-9200-7A7D17C9FD8F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97657ED-7280-4A6D-A06D-6109B950CEC5}" type="pres">
      <dgm:prSet presAssocID="{3838EC72-0E3C-40A5-9200-7A7D17C9FD8F}" presName="level3hierChild" presStyleCnt="0"/>
      <dgm:spPr/>
    </dgm:pt>
    <dgm:pt modelId="{33BB4C4F-62FF-4463-B501-0F1161DB4E42}" type="pres">
      <dgm:prSet presAssocID="{A047260A-A21F-4581-9E22-8ABA6A418F32}" presName="conn2-1" presStyleLbl="parChTrans1D3" presStyleIdx="3" presStyleCnt="4"/>
      <dgm:spPr/>
      <dgm:t>
        <a:bodyPr/>
        <a:lstStyle/>
        <a:p>
          <a:endParaRPr lang="fr-FR"/>
        </a:p>
      </dgm:t>
    </dgm:pt>
    <dgm:pt modelId="{AD726ABB-7679-4774-AE5F-F767EEB1BAFF}" type="pres">
      <dgm:prSet presAssocID="{A047260A-A21F-4581-9E22-8ABA6A418F32}" presName="connTx" presStyleLbl="parChTrans1D3" presStyleIdx="3" presStyleCnt="4"/>
      <dgm:spPr/>
      <dgm:t>
        <a:bodyPr/>
        <a:lstStyle/>
        <a:p>
          <a:endParaRPr lang="fr-FR"/>
        </a:p>
      </dgm:t>
    </dgm:pt>
    <dgm:pt modelId="{D33995BA-68E1-4635-8B17-951960CEA07A}" type="pres">
      <dgm:prSet presAssocID="{3CC1082C-7CE8-4F42-9983-2CF410578619}" presName="root2" presStyleCnt="0"/>
      <dgm:spPr/>
    </dgm:pt>
    <dgm:pt modelId="{79FCBF5C-E181-45CF-84CD-4903B8145789}" type="pres">
      <dgm:prSet presAssocID="{3CC1082C-7CE8-4F42-9983-2CF410578619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3CAD3CD-22C6-4F27-9E67-742956087BC9}" type="pres">
      <dgm:prSet presAssocID="{3CC1082C-7CE8-4F42-9983-2CF410578619}" presName="level3hierChild" presStyleCnt="0"/>
      <dgm:spPr/>
    </dgm:pt>
  </dgm:ptLst>
  <dgm:cxnLst>
    <dgm:cxn modelId="{21646FF3-4D92-4970-BA40-CE40A82FA2AB}" type="presOf" srcId="{11504722-A674-4263-939F-746A8B33D0F2}" destId="{24796495-0684-42A5-B800-3A85D3EBB6F3}" srcOrd="0" destOrd="0" presId="urn:microsoft.com/office/officeart/2005/8/layout/hierarchy2"/>
    <dgm:cxn modelId="{5C8984D0-54D6-4B4A-B30B-87BA7088502F}" type="presOf" srcId="{0C978FD7-AEAC-4727-87BE-4F7556D89CC5}" destId="{901C2913-1955-4EFC-AB55-5758E2915E20}" srcOrd="1" destOrd="0" presId="urn:microsoft.com/office/officeart/2005/8/layout/hierarchy2"/>
    <dgm:cxn modelId="{75DFAE2F-FFFF-4499-A34E-C11D6BC59B9C}" type="presOf" srcId="{F76ABF12-2E37-4199-BDB9-B036D580CAB5}" destId="{0BB6DAA0-5677-49AF-8A89-FAB6656CF767}" srcOrd="1" destOrd="0" presId="urn:microsoft.com/office/officeart/2005/8/layout/hierarchy2"/>
    <dgm:cxn modelId="{5B30A910-5FBA-4E5B-B4DF-ACF2AABA0B5F}" srcId="{087915DC-C236-4290-9E53-88D3CFB3E506}" destId="{7A5285E0-DBE0-46E1-BEDD-679B6EF8DC91}" srcOrd="1" destOrd="0" parTransId="{A0E5AC50-75B7-4EAD-9CAB-A1D63EBA270F}" sibTransId="{D5BAD258-AD76-4F0C-8FB3-2F215186C66F}"/>
    <dgm:cxn modelId="{A5254B6F-9DB2-4702-9942-EB8F8FC020B0}" type="presOf" srcId="{06725087-7F76-494C-BAFB-41BDCCB01613}" destId="{70021ABA-8358-4D27-A691-699CCC8CDCDF}" srcOrd="0" destOrd="0" presId="urn:microsoft.com/office/officeart/2005/8/layout/hierarchy2"/>
    <dgm:cxn modelId="{C5067246-1807-4E49-9F6E-FF428E6EBD47}" type="presOf" srcId="{A0E5AC50-75B7-4EAD-9CAB-A1D63EBA270F}" destId="{7318E61E-8299-4530-8434-017DF32DF27A}" srcOrd="0" destOrd="0" presId="urn:microsoft.com/office/officeart/2005/8/layout/hierarchy2"/>
    <dgm:cxn modelId="{6E55B190-B71E-456B-9F49-A3305CF660CA}" type="presOf" srcId="{A047260A-A21F-4581-9E22-8ABA6A418F32}" destId="{33BB4C4F-62FF-4463-B501-0F1161DB4E42}" srcOrd="0" destOrd="0" presId="urn:microsoft.com/office/officeart/2005/8/layout/hierarchy2"/>
    <dgm:cxn modelId="{7D3D3177-2207-41B2-A2C4-EFC1BDF5188E}" type="presOf" srcId="{5CF0F5E3-B04A-44EE-A60D-C7A37F8C99A9}" destId="{BAF1787E-ACA8-4FE0-993E-54830F9B4BAD}" srcOrd="0" destOrd="0" presId="urn:microsoft.com/office/officeart/2005/8/layout/hierarchy2"/>
    <dgm:cxn modelId="{CEF844A2-F680-4A65-9B48-A69DF52D3A67}" type="presOf" srcId="{6F0E99E2-2D6B-4A5C-A5A0-D8FED6689EA8}" destId="{C88FF815-5C26-4307-A677-2CA341340520}" srcOrd="0" destOrd="0" presId="urn:microsoft.com/office/officeart/2005/8/layout/hierarchy2"/>
    <dgm:cxn modelId="{F3ABA75D-9CA7-4EEE-B3E3-14C5BB5C6F29}" type="presOf" srcId="{BA070448-FA93-486C-B45B-34B64F5CB0B9}" destId="{23F3B284-19B0-4F30-9906-BDAEFFF9E627}" srcOrd="0" destOrd="0" presId="urn:microsoft.com/office/officeart/2005/8/layout/hierarchy2"/>
    <dgm:cxn modelId="{2B353DDE-6598-444C-960D-BFA11BE48C46}" type="presOf" srcId="{3CC1082C-7CE8-4F42-9983-2CF410578619}" destId="{79FCBF5C-E181-45CF-84CD-4903B8145789}" srcOrd="0" destOrd="0" presId="urn:microsoft.com/office/officeart/2005/8/layout/hierarchy2"/>
    <dgm:cxn modelId="{9433FFB9-C68A-4653-B902-63E8194CEF8C}" type="presOf" srcId="{65DBA1B2-7045-46F5-9F96-22B2D5C007BA}" destId="{BE10B7E1-3882-4603-89B7-C65AD2BC751C}" srcOrd="1" destOrd="0" presId="urn:microsoft.com/office/officeart/2005/8/layout/hierarchy2"/>
    <dgm:cxn modelId="{C4AEFAEB-44D7-4BF1-9A92-1351526534FD}" srcId="{087915DC-C236-4290-9E53-88D3CFB3E506}" destId="{6F0E99E2-2D6B-4A5C-A5A0-D8FED6689EA8}" srcOrd="2" destOrd="0" parTransId="{0C978FD7-AEAC-4727-87BE-4F7556D89CC5}" sibTransId="{980AB971-7C39-42DA-997D-E39BF846189F}"/>
    <dgm:cxn modelId="{2D2519EA-EC0A-4E45-A154-6FACCA80981A}" type="presOf" srcId="{A0E5AC50-75B7-4EAD-9CAB-A1D63EBA270F}" destId="{06D0CE33-797F-4B8F-991A-7354156D5CD4}" srcOrd="1" destOrd="0" presId="urn:microsoft.com/office/officeart/2005/8/layout/hierarchy2"/>
    <dgm:cxn modelId="{CBD36F60-6F67-4455-980F-F94E7D03E8AC}" srcId="{7A5285E0-DBE0-46E1-BEDD-679B6EF8DC91}" destId="{1F50E60A-5A9B-4F1C-9BD3-0B061DAA31B4}" srcOrd="0" destOrd="0" parTransId="{BA070448-FA93-486C-B45B-34B64F5CB0B9}" sibTransId="{49E1585E-584F-43BA-9F69-252DD691BF50}"/>
    <dgm:cxn modelId="{C225B9E8-F09B-403D-95EA-C80365F30847}" type="presOf" srcId="{0C2745DC-570A-4057-8249-CCE4FBB199A2}" destId="{D28A1B33-A782-4FAC-BF53-223F19101272}" srcOrd="0" destOrd="0" presId="urn:microsoft.com/office/officeart/2005/8/layout/hierarchy2"/>
    <dgm:cxn modelId="{BF0FA4FD-9D63-4342-BA18-5F3E7697172C}" type="presOf" srcId="{65DBA1B2-7045-46F5-9F96-22B2D5C007BA}" destId="{F6FF9507-A8CC-4142-BD4D-00AD6F3EA0E5}" srcOrd="0" destOrd="0" presId="urn:microsoft.com/office/officeart/2005/8/layout/hierarchy2"/>
    <dgm:cxn modelId="{BEBF369E-9CD6-4284-B398-64180D02B917}" srcId="{6F0E99E2-2D6B-4A5C-A5A0-D8FED6689EA8}" destId="{7C72051D-6A67-4D52-8777-F02AA67B2D04}" srcOrd="0" destOrd="0" parTransId="{06725087-7F76-494C-BAFB-41BDCCB01613}" sibTransId="{1EA69AD2-688C-4740-8F2C-684BC20229B0}"/>
    <dgm:cxn modelId="{6D4DC9A0-B297-431B-9894-54073C53FE02}" srcId="{5CF0F5E3-B04A-44EE-A60D-C7A37F8C99A9}" destId="{9F76DE0B-687A-4821-AFE9-622C744E4F2D}" srcOrd="0" destOrd="0" parTransId="{0C2745DC-570A-4057-8249-CCE4FBB199A2}" sibTransId="{B69D3DB9-662F-4B1A-8601-D95F7E5BDD82}"/>
    <dgm:cxn modelId="{FD0AAA6E-9BFB-48AE-BEE6-C9A38B20F52A}" srcId="{11504722-A674-4263-939F-746A8B33D0F2}" destId="{087915DC-C236-4290-9E53-88D3CFB3E506}" srcOrd="0" destOrd="0" parTransId="{C94370A2-EFE1-456B-B575-A6D63F3E99C7}" sibTransId="{F158625D-086A-4FA8-9E10-A6A01EAF8502}"/>
    <dgm:cxn modelId="{F2D0BBB4-0C31-4173-B7EF-47344EE0E022}" srcId="{3838EC72-0E3C-40A5-9200-7A7D17C9FD8F}" destId="{3CC1082C-7CE8-4F42-9983-2CF410578619}" srcOrd="0" destOrd="0" parTransId="{A047260A-A21F-4581-9E22-8ABA6A418F32}" sibTransId="{433CE33B-5544-43E1-A5F8-B3F1096D405C}"/>
    <dgm:cxn modelId="{522F9403-3486-4CAA-A6EB-A6F9B8E20CCA}" type="presOf" srcId="{06725087-7F76-494C-BAFB-41BDCCB01613}" destId="{F9701796-A72F-496D-85E2-B85C09A7EB0E}" srcOrd="1" destOrd="0" presId="urn:microsoft.com/office/officeart/2005/8/layout/hierarchy2"/>
    <dgm:cxn modelId="{19F8FE16-318E-423A-8D4E-5551F49989AC}" type="presOf" srcId="{A047260A-A21F-4581-9E22-8ABA6A418F32}" destId="{AD726ABB-7679-4774-AE5F-F767EEB1BAFF}" srcOrd="1" destOrd="0" presId="urn:microsoft.com/office/officeart/2005/8/layout/hierarchy2"/>
    <dgm:cxn modelId="{2FE0E32F-DD9B-4B11-9389-C1DAB7AFB65A}" type="presOf" srcId="{1F50E60A-5A9B-4F1C-9BD3-0B061DAA31B4}" destId="{17E757BC-3B3E-482B-AE03-7B1DAF820E34}" srcOrd="0" destOrd="0" presId="urn:microsoft.com/office/officeart/2005/8/layout/hierarchy2"/>
    <dgm:cxn modelId="{9F8195E8-17EF-474D-A37B-DC3F44415955}" type="presOf" srcId="{0C978FD7-AEAC-4727-87BE-4F7556D89CC5}" destId="{2D0C6934-6CD1-403C-AE0B-809149BBFEE4}" srcOrd="0" destOrd="0" presId="urn:microsoft.com/office/officeart/2005/8/layout/hierarchy2"/>
    <dgm:cxn modelId="{5E2B1B3F-5F56-402B-9D7A-5EB8B442CC21}" type="presOf" srcId="{F76ABF12-2E37-4199-BDB9-B036D580CAB5}" destId="{69E4B469-810F-42E6-A037-03A9D8295445}" srcOrd="0" destOrd="0" presId="urn:microsoft.com/office/officeart/2005/8/layout/hierarchy2"/>
    <dgm:cxn modelId="{3CDA1D50-83CA-4FDE-8F92-73E6665504A2}" type="presOf" srcId="{BA070448-FA93-486C-B45B-34B64F5CB0B9}" destId="{6D181853-A460-448A-B3DA-C96F5B99A797}" srcOrd="1" destOrd="0" presId="urn:microsoft.com/office/officeart/2005/8/layout/hierarchy2"/>
    <dgm:cxn modelId="{8EF92A61-5F2E-41DB-8AB8-EB73069A1328}" type="presOf" srcId="{7C72051D-6A67-4D52-8777-F02AA67B2D04}" destId="{2D361512-8EA4-4E81-82A9-DCE67E89C978}" srcOrd="0" destOrd="0" presId="urn:microsoft.com/office/officeart/2005/8/layout/hierarchy2"/>
    <dgm:cxn modelId="{A95C025A-1952-4B2D-8EC1-E0472F6C33E7}" type="presOf" srcId="{3838EC72-0E3C-40A5-9200-7A7D17C9FD8F}" destId="{65004D82-32CB-4E9D-910F-817F9CA4C4DD}" srcOrd="0" destOrd="0" presId="urn:microsoft.com/office/officeart/2005/8/layout/hierarchy2"/>
    <dgm:cxn modelId="{68776253-5073-47D0-9D59-458BF7C470BF}" type="presOf" srcId="{0C2745DC-570A-4057-8249-CCE4FBB199A2}" destId="{0798DA96-8B75-4BF2-BA33-3B12B32964DA}" srcOrd="1" destOrd="0" presId="urn:microsoft.com/office/officeart/2005/8/layout/hierarchy2"/>
    <dgm:cxn modelId="{70C68F30-6CC4-4BBB-9C8B-2D0D8DAA5186}" type="presOf" srcId="{7A5285E0-DBE0-46E1-BEDD-679B6EF8DC91}" destId="{8A5D154F-63C8-46CF-A119-DD1BDE99CF70}" srcOrd="0" destOrd="0" presId="urn:microsoft.com/office/officeart/2005/8/layout/hierarchy2"/>
    <dgm:cxn modelId="{71FD9FDA-4E78-4388-9639-B7447A724743}" srcId="{087915DC-C236-4290-9E53-88D3CFB3E506}" destId="{5CF0F5E3-B04A-44EE-A60D-C7A37F8C99A9}" srcOrd="0" destOrd="0" parTransId="{65DBA1B2-7045-46F5-9F96-22B2D5C007BA}" sibTransId="{C288D10E-3D33-443E-9095-FE704FBCC6F2}"/>
    <dgm:cxn modelId="{5E4ABA1C-849B-4B50-B23C-85F6AF925500}" type="presOf" srcId="{087915DC-C236-4290-9E53-88D3CFB3E506}" destId="{3386D6C0-8B35-46AF-A2F9-375698B48AB9}" srcOrd="0" destOrd="0" presId="urn:microsoft.com/office/officeart/2005/8/layout/hierarchy2"/>
    <dgm:cxn modelId="{F01A19BF-F5A9-4C00-A142-A7850A69A5A0}" type="presOf" srcId="{9F76DE0B-687A-4821-AFE9-622C744E4F2D}" destId="{688677AA-F74E-4E76-BF57-207BEBB99861}" srcOrd="0" destOrd="0" presId="urn:microsoft.com/office/officeart/2005/8/layout/hierarchy2"/>
    <dgm:cxn modelId="{3C39B1E3-F5C3-4059-B6F5-592189A86C14}" srcId="{087915DC-C236-4290-9E53-88D3CFB3E506}" destId="{3838EC72-0E3C-40A5-9200-7A7D17C9FD8F}" srcOrd="3" destOrd="0" parTransId="{F76ABF12-2E37-4199-BDB9-B036D580CAB5}" sibTransId="{6F513C60-DB4A-4AE9-A473-E989365C4D5C}"/>
    <dgm:cxn modelId="{369A1996-CA22-41B6-BB6A-FE1AA2636AE1}" type="presParOf" srcId="{24796495-0684-42A5-B800-3A85D3EBB6F3}" destId="{0B09903F-7108-4DA4-A1A4-86FA80F5EDA0}" srcOrd="0" destOrd="0" presId="urn:microsoft.com/office/officeart/2005/8/layout/hierarchy2"/>
    <dgm:cxn modelId="{89270A7B-1B5E-4842-B54B-A99BB324DAB7}" type="presParOf" srcId="{0B09903F-7108-4DA4-A1A4-86FA80F5EDA0}" destId="{3386D6C0-8B35-46AF-A2F9-375698B48AB9}" srcOrd="0" destOrd="0" presId="urn:microsoft.com/office/officeart/2005/8/layout/hierarchy2"/>
    <dgm:cxn modelId="{D9BAC483-1A11-4161-8091-5FF68A030238}" type="presParOf" srcId="{0B09903F-7108-4DA4-A1A4-86FA80F5EDA0}" destId="{5C3B9037-A255-4F77-B96F-B8267D643C0B}" srcOrd="1" destOrd="0" presId="urn:microsoft.com/office/officeart/2005/8/layout/hierarchy2"/>
    <dgm:cxn modelId="{57FC9B1C-2E33-47F1-A079-0AACD4539F9B}" type="presParOf" srcId="{5C3B9037-A255-4F77-B96F-B8267D643C0B}" destId="{F6FF9507-A8CC-4142-BD4D-00AD6F3EA0E5}" srcOrd="0" destOrd="0" presId="urn:microsoft.com/office/officeart/2005/8/layout/hierarchy2"/>
    <dgm:cxn modelId="{53253349-731A-4965-B099-29A327C70690}" type="presParOf" srcId="{F6FF9507-A8CC-4142-BD4D-00AD6F3EA0E5}" destId="{BE10B7E1-3882-4603-89B7-C65AD2BC751C}" srcOrd="0" destOrd="0" presId="urn:microsoft.com/office/officeart/2005/8/layout/hierarchy2"/>
    <dgm:cxn modelId="{E6D5DDCA-54B8-474B-B7F2-86E9CFA47320}" type="presParOf" srcId="{5C3B9037-A255-4F77-B96F-B8267D643C0B}" destId="{CCEF7584-B216-4EC5-A8EF-27DE5BB475DA}" srcOrd="1" destOrd="0" presId="urn:microsoft.com/office/officeart/2005/8/layout/hierarchy2"/>
    <dgm:cxn modelId="{8F058C7F-238D-4E40-A523-B75EF6E436E8}" type="presParOf" srcId="{CCEF7584-B216-4EC5-A8EF-27DE5BB475DA}" destId="{BAF1787E-ACA8-4FE0-993E-54830F9B4BAD}" srcOrd="0" destOrd="0" presId="urn:microsoft.com/office/officeart/2005/8/layout/hierarchy2"/>
    <dgm:cxn modelId="{DAA11735-1A19-472F-9198-9A1FD9A7B293}" type="presParOf" srcId="{CCEF7584-B216-4EC5-A8EF-27DE5BB475DA}" destId="{52F5A3E7-CF02-4E07-A326-44F3360F275D}" srcOrd="1" destOrd="0" presId="urn:microsoft.com/office/officeart/2005/8/layout/hierarchy2"/>
    <dgm:cxn modelId="{E8C23658-1B34-43B7-B767-82B37AD3D3D9}" type="presParOf" srcId="{52F5A3E7-CF02-4E07-A326-44F3360F275D}" destId="{D28A1B33-A782-4FAC-BF53-223F19101272}" srcOrd="0" destOrd="0" presId="urn:microsoft.com/office/officeart/2005/8/layout/hierarchy2"/>
    <dgm:cxn modelId="{5BA0D776-D6E5-4536-8908-30711C481FB4}" type="presParOf" srcId="{D28A1B33-A782-4FAC-BF53-223F19101272}" destId="{0798DA96-8B75-4BF2-BA33-3B12B32964DA}" srcOrd="0" destOrd="0" presId="urn:microsoft.com/office/officeart/2005/8/layout/hierarchy2"/>
    <dgm:cxn modelId="{935B466B-E940-4775-AF0B-3B324F4B17EF}" type="presParOf" srcId="{52F5A3E7-CF02-4E07-A326-44F3360F275D}" destId="{B36AB12A-913F-4836-8A76-33B9EA9C232B}" srcOrd="1" destOrd="0" presId="urn:microsoft.com/office/officeart/2005/8/layout/hierarchy2"/>
    <dgm:cxn modelId="{F7604AF4-431A-40C4-9070-7585F51A51E3}" type="presParOf" srcId="{B36AB12A-913F-4836-8A76-33B9EA9C232B}" destId="{688677AA-F74E-4E76-BF57-207BEBB99861}" srcOrd="0" destOrd="0" presId="urn:microsoft.com/office/officeart/2005/8/layout/hierarchy2"/>
    <dgm:cxn modelId="{FEC912B4-ED50-4DA2-9A80-359B655DEF6E}" type="presParOf" srcId="{B36AB12A-913F-4836-8A76-33B9EA9C232B}" destId="{E0B97AD3-D21B-4841-A21F-137D624236E4}" srcOrd="1" destOrd="0" presId="urn:microsoft.com/office/officeart/2005/8/layout/hierarchy2"/>
    <dgm:cxn modelId="{BE4CB424-68B7-4A4D-BEC9-C3E8BFBCFBE7}" type="presParOf" srcId="{5C3B9037-A255-4F77-B96F-B8267D643C0B}" destId="{7318E61E-8299-4530-8434-017DF32DF27A}" srcOrd="2" destOrd="0" presId="urn:microsoft.com/office/officeart/2005/8/layout/hierarchy2"/>
    <dgm:cxn modelId="{A1703E0B-BBD0-4719-9F00-F59E833FB435}" type="presParOf" srcId="{7318E61E-8299-4530-8434-017DF32DF27A}" destId="{06D0CE33-797F-4B8F-991A-7354156D5CD4}" srcOrd="0" destOrd="0" presId="urn:microsoft.com/office/officeart/2005/8/layout/hierarchy2"/>
    <dgm:cxn modelId="{8260BE85-60A9-4EFC-A2EE-B1A0A66B8E2C}" type="presParOf" srcId="{5C3B9037-A255-4F77-B96F-B8267D643C0B}" destId="{8EF3DBE2-7B5E-4BC3-B98A-BFC36F064428}" srcOrd="3" destOrd="0" presId="urn:microsoft.com/office/officeart/2005/8/layout/hierarchy2"/>
    <dgm:cxn modelId="{7424AD03-0147-484D-9510-CB0A72392E53}" type="presParOf" srcId="{8EF3DBE2-7B5E-4BC3-B98A-BFC36F064428}" destId="{8A5D154F-63C8-46CF-A119-DD1BDE99CF70}" srcOrd="0" destOrd="0" presId="urn:microsoft.com/office/officeart/2005/8/layout/hierarchy2"/>
    <dgm:cxn modelId="{964CB020-7BF1-48C1-8055-F7F1ED571B09}" type="presParOf" srcId="{8EF3DBE2-7B5E-4BC3-B98A-BFC36F064428}" destId="{480D25C9-4B28-47DB-A3D2-8A4552B97C67}" srcOrd="1" destOrd="0" presId="urn:microsoft.com/office/officeart/2005/8/layout/hierarchy2"/>
    <dgm:cxn modelId="{B5D67568-4663-44A8-876F-783198DEC97C}" type="presParOf" srcId="{480D25C9-4B28-47DB-A3D2-8A4552B97C67}" destId="{23F3B284-19B0-4F30-9906-BDAEFFF9E627}" srcOrd="0" destOrd="0" presId="urn:microsoft.com/office/officeart/2005/8/layout/hierarchy2"/>
    <dgm:cxn modelId="{13A8B6F3-F4D6-45B3-A3D5-12D15F441E0F}" type="presParOf" srcId="{23F3B284-19B0-4F30-9906-BDAEFFF9E627}" destId="{6D181853-A460-448A-B3DA-C96F5B99A797}" srcOrd="0" destOrd="0" presId="urn:microsoft.com/office/officeart/2005/8/layout/hierarchy2"/>
    <dgm:cxn modelId="{7AFED400-AC90-4F82-8B1B-0D486E91E5D2}" type="presParOf" srcId="{480D25C9-4B28-47DB-A3D2-8A4552B97C67}" destId="{AD7610AB-E322-43BB-88BA-954CE4E01EFF}" srcOrd="1" destOrd="0" presId="urn:microsoft.com/office/officeart/2005/8/layout/hierarchy2"/>
    <dgm:cxn modelId="{F234C195-696B-4265-9ACE-78AF23D05AD3}" type="presParOf" srcId="{AD7610AB-E322-43BB-88BA-954CE4E01EFF}" destId="{17E757BC-3B3E-482B-AE03-7B1DAF820E34}" srcOrd="0" destOrd="0" presId="urn:microsoft.com/office/officeart/2005/8/layout/hierarchy2"/>
    <dgm:cxn modelId="{A2FEAA45-678B-463D-AAB0-0DA92E5A47F4}" type="presParOf" srcId="{AD7610AB-E322-43BB-88BA-954CE4E01EFF}" destId="{CBEFBE45-3BBB-4852-8E1A-5F14DB7DE2CB}" srcOrd="1" destOrd="0" presId="urn:microsoft.com/office/officeart/2005/8/layout/hierarchy2"/>
    <dgm:cxn modelId="{72F34810-7C32-4429-8FA0-9DBA8DAEB793}" type="presParOf" srcId="{5C3B9037-A255-4F77-B96F-B8267D643C0B}" destId="{2D0C6934-6CD1-403C-AE0B-809149BBFEE4}" srcOrd="4" destOrd="0" presId="urn:microsoft.com/office/officeart/2005/8/layout/hierarchy2"/>
    <dgm:cxn modelId="{D1773CCA-2F99-4008-AA93-2C91D7E7DD99}" type="presParOf" srcId="{2D0C6934-6CD1-403C-AE0B-809149BBFEE4}" destId="{901C2913-1955-4EFC-AB55-5758E2915E20}" srcOrd="0" destOrd="0" presId="urn:microsoft.com/office/officeart/2005/8/layout/hierarchy2"/>
    <dgm:cxn modelId="{1D05FEC5-7849-4188-923E-AF7690224635}" type="presParOf" srcId="{5C3B9037-A255-4F77-B96F-B8267D643C0B}" destId="{387FFC54-3AC5-4551-9B7F-9967EF53E09B}" srcOrd="5" destOrd="0" presId="urn:microsoft.com/office/officeart/2005/8/layout/hierarchy2"/>
    <dgm:cxn modelId="{64888AE9-8EB9-46D5-A673-47CB8D0303C1}" type="presParOf" srcId="{387FFC54-3AC5-4551-9B7F-9967EF53E09B}" destId="{C88FF815-5C26-4307-A677-2CA341340520}" srcOrd="0" destOrd="0" presId="urn:microsoft.com/office/officeart/2005/8/layout/hierarchy2"/>
    <dgm:cxn modelId="{D3D0792B-F736-4F4A-B994-AD84D1B0A4B7}" type="presParOf" srcId="{387FFC54-3AC5-4551-9B7F-9967EF53E09B}" destId="{79FB7730-7542-4D6E-A5B4-3E959FF02D96}" srcOrd="1" destOrd="0" presId="urn:microsoft.com/office/officeart/2005/8/layout/hierarchy2"/>
    <dgm:cxn modelId="{161D6CE0-C39A-4EAB-800C-1883C2B1C69F}" type="presParOf" srcId="{79FB7730-7542-4D6E-A5B4-3E959FF02D96}" destId="{70021ABA-8358-4D27-A691-699CCC8CDCDF}" srcOrd="0" destOrd="0" presId="urn:microsoft.com/office/officeart/2005/8/layout/hierarchy2"/>
    <dgm:cxn modelId="{AA6F31E3-D0F5-481A-B765-E9FA88471059}" type="presParOf" srcId="{70021ABA-8358-4D27-A691-699CCC8CDCDF}" destId="{F9701796-A72F-496D-85E2-B85C09A7EB0E}" srcOrd="0" destOrd="0" presId="urn:microsoft.com/office/officeart/2005/8/layout/hierarchy2"/>
    <dgm:cxn modelId="{9F904035-AD1D-46BE-8F69-65950F69F75B}" type="presParOf" srcId="{79FB7730-7542-4D6E-A5B4-3E959FF02D96}" destId="{B4312E8E-48ED-4B51-A94C-E42552559F4B}" srcOrd="1" destOrd="0" presId="urn:microsoft.com/office/officeart/2005/8/layout/hierarchy2"/>
    <dgm:cxn modelId="{CBB72F54-4D74-413B-A5B2-7B9DB5509037}" type="presParOf" srcId="{B4312E8E-48ED-4B51-A94C-E42552559F4B}" destId="{2D361512-8EA4-4E81-82A9-DCE67E89C978}" srcOrd="0" destOrd="0" presId="urn:microsoft.com/office/officeart/2005/8/layout/hierarchy2"/>
    <dgm:cxn modelId="{CA5BBE2E-1514-48BB-BB0E-5EE36FF3903F}" type="presParOf" srcId="{B4312E8E-48ED-4B51-A94C-E42552559F4B}" destId="{DD2A1A58-A5F3-4C01-94C3-062A22D1549A}" srcOrd="1" destOrd="0" presId="urn:microsoft.com/office/officeart/2005/8/layout/hierarchy2"/>
    <dgm:cxn modelId="{2A2E58FE-521D-485E-8C93-1AC35991176F}" type="presParOf" srcId="{5C3B9037-A255-4F77-B96F-B8267D643C0B}" destId="{69E4B469-810F-42E6-A037-03A9D8295445}" srcOrd="6" destOrd="0" presId="urn:microsoft.com/office/officeart/2005/8/layout/hierarchy2"/>
    <dgm:cxn modelId="{F7DE731B-A755-48B6-BBA4-C8528992D75F}" type="presParOf" srcId="{69E4B469-810F-42E6-A037-03A9D8295445}" destId="{0BB6DAA0-5677-49AF-8A89-FAB6656CF767}" srcOrd="0" destOrd="0" presId="urn:microsoft.com/office/officeart/2005/8/layout/hierarchy2"/>
    <dgm:cxn modelId="{1BFC37BE-38C3-4CE7-943A-B8200E73DABA}" type="presParOf" srcId="{5C3B9037-A255-4F77-B96F-B8267D643C0B}" destId="{644B440C-8A9D-4727-8477-640F8AF86991}" srcOrd="7" destOrd="0" presId="urn:microsoft.com/office/officeart/2005/8/layout/hierarchy2"/>
    <dgm:cxn modelId="{7F4781F7-3AD3-4130-8038-A836526C4752}" type="presParOf" srcId="{644B440C-8A9D-4727-8477-640F8AF86991}" destId="{65004D82-32CB-4E9D-910F-817F9CA4C4DD}" srcOrd="0" destOrd="0" presId="urn:microsoft.com/office/officeart/2005/8/layout/hierarchy2"/>
    <dgm:cxn modelId="{C7EF3CA5-C8FC-45E8-B383-294D36452885}" type="presParOf" srcId="{644B440C-8A9D-4727-8477-640F8AF86991}" destId="{D97657ED-7280-4A6D-A06D-6109B950CEC5}" srcOrd="1" destOrd="0" presId="urn:microsoft.com/office/officeart/2005/8/layout/hierarchy2"/>
    <dgm:cxn modelId="{E8C998F3-5B34-4D68-81C7-3DCD3C734D05}" type="presParOf" srcId="{D97657ED-7280-4A6D-A06D-6109B950CEC5}" destId="{33BB4C4F-62FF-4463-B501-0F1161DB4E42}" srcOrd="0" destOrd="0" presId="urn:microsoft.com/office/officeart/2005/8/layout/hierarchy2"/>
    <dgm:cxn modelId="{3A90093A-EFF0-4EF1-B97A-14B4755B6EAE}" type="presParOf" srcId="{33BB4C4F-62FF-4463-B501-0F1161DB4E42}" destId="{AD726ABB-7679-4774-AE5F-F767EEB1BAFF}" srcOrd="0" destOrd="0" presId="urn:microsoft.com/office/officeart/2005/8/layout/hierarchy2"/>
    <dgm:cxn modelId="{161EFA62-4B52-4EAB-AEBD-ADD7D6792A7E}" type="presParOf" srcId="{D97657ED-7280-4A6D-A06D-6109B950CEC5}" destId="{D33995BA-68E1-4635-8B17-951960CEA07A}" srcOrd="1" destOrd="0" presId="urn:microsoft.com/office/officeart/2005/8/layout/hierarchy2"/>
    <dgm:cxn modelId="{E2284874-B16D-4C7D-AB28-7B33259CE76D}" type="presParOf" srcId="{D33995BA-68E1-4635-8B17-951960CEA07A}" destId="{79FCBF5C-E181-45CF-84CD-4903B8145789}" srcOrd="0" destOrd="0" presId="urn:microsoft.com/office/officeart/2005/8/layout/hierarchy2"/>
    <dgm:cxn modelId="{85CA2319-7FFD-499E-B035-074DE5455DC1}" type="presParOf" srcId="{D33995BA-68E1-4635-8B17-951960CEA07A}" destId="{C3CAD3CD-22C6-4F27-9E67-742956087BC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7C431A-6A68-4B6D-B481-747B58D43022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</dgm:pt>
    <dgm:pt modelId="{C75CF75C-0FB7-4690-BB45-A11F3F560BD6}">
      <dgm:prSet phldrT="[Texte]"/>
      <dgm:spPr/>
      <dgm:t>
        <a:bodyPr/>
        <a:lstStyle/>
        <a:p>
          <a:r>
            <a:rPr lang="fr-FR" dirty="0" smtClean="0"/>
            <a:t>Via </a:t>
          </a:r>
          <a:r>
            <a:rPr lang="fr-FR" dirty="0" err="1" smtClean="0"/>
            <a:t>asbl</a:t>
          </a:r>
          <a:r>
            <a:rPr lang="fr-FR" dirty="0" smtClean="0"/>
            <a:t> </a:t>
          </a:r>
          <a:endParaRPr lang="fr-FR" dirty="0"/>
        </a:p>
      </dgm:t>
    </dgm:pt>
    <dgm:pt modelId="{875F1FA4-EC3F-4F76-B8D0-F52555C91FE2}" type="parTrans" cxnId="{74EB4069-2725-4FAC-8F48-2BEE0C3FE6E7}">
      <dgm:prSet/>
      <dgm:spPr/>
      <dgm:t>
        <a:bodyPr/>
        <a:lstStyle/>
        <a:p>
          <a:endParaRPr lang="fr-FR"/>
        </a:p>
      </dgm:t>
    </dgm:pt>
    <dgm:pt modelId="{8273259D-B1AE-47D3-A601-686E3BB761EA}" type="sibTrans" cxnId="{74EB4069-2725-4FAC-8F48-2BEE0C3FE6E7}">
      <dgm:prSet/>
      <dgm:spPr/>
      <dgm:t>
        <a:bodyPr/>
        <a:lstStyle/>
        <a:p>
          <a:endParaRPr lang="fr-FR"/>
        </a:p>
      </dgm:t>
    </dgm:pt>
    <dgm:pt modelId="{8D0D54A6-DC84-431C-95AB-E5A14685C8DF}">
      <dgm:prSet phldrT="[Texte]"/>
      <dgm:spPr/>
      <dgm:t>
        <a:bodyPr/>
        <a:lstStyle/>
        <a:p>
          <a:r>
            <a:rPr lang="fr-FR" dirty="0" smtClean="0"/>
            <a:t>Services publics</a:t>
          </a:r>
          <a:endParaRPr lang="fr-FR" dirty="0"/>
        </a:p>
      </dgm:t>
    </dgm:pt>
    <dgm:pt modelId="{7F894421-CC4D-495F-A861-C1C8132EA78A}" type="parTrans" cxnId="{829D7618-4989-484D-843D-E86565B6D30E}">
      <dgm:prSet/>
      <dgm:spPr/>
      <dgm:t>
        <a:bodyPr/>
        <a:lstStyle/>
        <a:p>
          <a:endParaRPr lang="fr-FR"/>
        </a:p>
      </dgm:t>
    </dgm:pt>
    <dgm:pt modelId="{62D0CFB2-D734-461E-B5A8-416AE9FA3585}" type="sibTrans" cxnId="{829D7618-4989-484D-843D-E86565B6D30E}">
      <dgm:prSet/>
      <dgm:spPr/>
      <dgm:t>
        <a:bodyPr/>
        <a:lstStyle/>
        <a:p>
          <a:endParaRPr lang="fr-FR"/>
        </a:p>
      </dgm:t>
    </dgm:pt>
    <dgm:pt modelId="{A2D91738-EB99-4D84-9CF0-AAE27540FD97}">
      <dgm:prSet phldrT="[Texte]"/>
      <dgm:spPr/>
      <dgm:t>
        <a:bodyPr/>
        <a:lstStyle/>
        <a:p>
          <a:r>
            <a:rPr lang="fr-FR" dirty="0" smtClean="0"/>
            <a:t>Réseau associatif</a:t>
          </a:r>
          <a:endParaRPr lang="fr-FR" dirty="0"/>
        </a:p>
      </dgm:t>
    </dgm:pt>
    <dgm:pt modelId="{77661DD5-8759-484E-9A37-749F8E6EA308}" type="parTrans" cxnId="{2F8E65BC-CE6D-4662-AD10-F7EA8ECC4303}">
      <dgm:prSet/>
      <dgm:spPr/>
      <dgm:t>
        <a:bodyPr/>
        <a:lstStyle/>
        <a:p>
          <a:endParaRPr lang="fr-FR"/>
        </a:p>
      </dgm:t>
    </dgm:pt>
    <dgm:pt modelId="{921CF70E-7793-4007-AD79-DEC787BB4234}" type="sibTrans" cxnId="{2F8E65BC-CE6D-4662-AD10-F7EA8ECC4303}">
      <dgm:prSet/>
      <dgm:spPr/>
      <dgm:t>
        <a:bodyPr/>
        <a:lstStyle/>
        <a:p>
          <a:endParaRPr lang="fr-FR"/>
        </a:p>
      </dgm:t>
    </dgm:pt>
    <dgm:pt modelId="{0FD2C4E6-327D-4FD4-86F2-A557FF186F5D}" type="pres">
      <dgm:prSet presAssocID="{E07C431A-6A68-4B6D-B481-747B58D4302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3B83762-933F-4D0C-926C-457BFEEEF654}" type="pres">
      <dgm:prSet presAssocID="{C75CF75C-0FB7-4690-BB45-A11F3F560BD6}" presName="gear1" presStyleLbl="node1" presStyleIdx="0" presStyleCnt="3" custScaleX="65595" custScaleY="65249" custLinFactNeighborX="-9930" custLinFactNeighborY="-2166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5DF8EC-95DE-4111-94CC-85158B863293}" type="pres">
      <dgm:prSet presAssocID="{C75CF75C-0FB7-4690-BB45-A11F3F560BD6}" presName="gear1srcNode" presStyleLbl="node1" presStyleIdx="0" presStyleCnt="3"/>
      <dgm:spPr/>
      <dgm:t>
        <a:bodyPr/>
        <a:lstStyle/>
        <a:p>
          <a:endParaRPr lang="fr-FR"/>
        </a:p>
      </dgm:t>
    </dgm:pt>
    <dgm:pt modelId="{F4F5154A-D133-4E0B-84C0-42CD1E34F913}" type="pres">
      <dgm:prSet presAssocID="{C75CF75C-0FB7-4690-BB45-A11F3F560BD6}" presName="gear1dstNode" presStyleLbl="node1" presStyleIdx="0" presStyleCnt="3"/>
      <dgm:spPr/>
      <dgm:t>
        <a:bodyPr/>
        <a:lstStyle/>
        <a:p>
          <a:endParaRPr lang="fr-FR"/>
        </a:p>
      </dgm:t>
    </dgm:pt>
    <dgm:pt modelId="{69E2DEB1-4758-40FA-B14B-AB7D8234736D}" type="pres">
      <dgm:prSet presAssocID="{8D0D54A6-DC84-431C-95AB-E5A14685C8D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2ABD6-6BCB-42EE-9E9C-2AEE1DB64596}" type="pres">
      <dgm:prSet presAssocID="{8D0D54A6-DC84-431C-95AB-E5A14685C8DF}" presName="gear2srcNode" presStyleLbl="node1" presStyleIdx="1" presStyleCnt="3"/>
      <dgm:spPr/>
      <dgm:t>
        <a:bodyPr/>
        <a:lstStyle/>
        <a:p>
          <a:endParaRPr lang="fr-FR"/>
        </a:p>
      </dgm:t>
    </dgm:pt>
    <dgm:pt modelId="{57E485CF-8FFF-4B26-BBD1-E300DBCD9157}" type="pres">
      <dgm:prSet presAssocID="{8D0D54A6-DC84-431C-95AB-E5A14685C8DF}" presName="gear2dstNode" presStyleLbl="node1" presStyleIdx="1" presStyleCnt="3"/>
      <dgm:spPr/>
      <dgm:t>
        <a:bodyPr/>
        <a:lstStyle/>
        <a:p>
          <a:endParaRPr lang="fr-FR"/>
        </a:p>
      </dgm:t>
    </dgm:pt>
    <dgm:pt modelId="{7C7E9FE6-B17D-476C-92CE-977A4A08C213}" type="pres">
      <dgm:prSet presAssocID="{A2D91738-EB99-4D84-9CF0-AAE27540FD97}" presName="gear3" presStyleLbl="node1" presStyleIdx="2" presStyleCnt="3"/>
      <dgm:spPr/>
      <dgm:t>
        <a:bodyPr/>
        <a:lstStyle/>
        <a:p>
          <a:endParaRPr lang="fr-FR"/>
        </a:p>
      </dgm:t>
    </dgm:pt>
    <dgm:pt modelId="{06CA7815-C202-4AD0-8193-E57C71731AE6}" type="pres">
      <dgm:prSet presAssocID="{A2D91738-EB99-4D84-9CF0-AAE27540FD9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454DCA-0217-414A-8CC9-87B0B28C4F2C}" type="pres">
      <dgm:prSet presAssocID="{A2D91738-EB99-4D84-9CF0-AAE27540FD97}" presName="gear3srcNode" presStyleLbl="node1" presStyleIdx="2" presStyleCnt="3"/>
      <dgm:spPr/>
      <dgm:t>
        <a:bodyPr/>
        <a:lstStyle/>
        <a:p>
          <a:endParaRPr lang="fr-FR"/>
        </a:p>
      </dgm:t>
    </dgm:pt>
    <dgm:pt modelId="{5D0A0B31-C3AB-466A-81DA-C321413766FE}" type="pres">
      <dgm:prSet presAssocID="{A2D91738-EB99-4D84-9CF0-AAE27540FD97}" presName="gear3dstNode" presStyleLbl="node1" presStyleIdx="2" presStyleCnt="3"/>
      <dgm:spPr/>
      <dgm:t>
        <a:bodyPr/>
        <a:lstStyle/>
        <a:p>
          <a:endParaRPr lang="fr-FR"/>
        </a:p>
      </dgm:t>
    </dgm:pt>
    <dgm:pt modelId="{2F533EAB-79FC-499B-8A8D-E9C98A8408D0}" type="pres">
      <dgm:prSet presAssocID="{8273259D-B1AE-47D3-A601-686E3BB761EA}" presName="connector1" presStyleLbl="sibTrans2D1" presStyleIdx="0" presStyleCnt="3" custAng="4019576" custScaleX="56019" custScaleY="62471" custLinFactNeighborX="-7278" custLinFactNeighborY="-8604"/>
      <dgm:spPr/>
      <dgm:t>
        <a:bodyPr/>
        <a:lstStyle/>
        <a:p>
          <a:endParaRPr lang="fr-FR"/>
        </a:p>
      </dgm:t>
    </dgm:pt>
    <dgm:pt modelId="{6E72023B-4921-4CCE-8C64-BC9E3C74E935}" type="pres">
      <dgm:prSet presAssocID="{62D0CFB2-D734-461E-B5A8-416AE9FA3585}" presName="connector2" presStyleLbl="sibTrans2D1" presStyleIdx="1" presStyleCnt="3" custAng="18809099" custLinFactNeighborX="-3807" custLinFactNeighborY="3807"/>
      <dgm:spPr/>
      <dgm:t>
        <a:bodyPr/>
        <a:lstStyle/>
        <a:p>
          <a:endParaRPr lang="fr-FR"/>
        </a:p>
      </dgm:t>
    </dgm:pt>
    <dgm:pt modelId="{95466C68-261D-4E1E-9709-24AA7BC2026D}" type="pres">
      <dgm:prSet presAssocID="{921CF70E-7793-4007-AD79-DEC787BB4234}" presName="connector3" presStyleLbl="sibTrans2D1" presStyleIdx="2" presStyleCnt="3" custAng="2917949" custLinFactNeighborX="-4316" custLinFactNeighborY="-184"/>
      <dgm:spPr/>
      <dgm:t>
        <a:bodyPr/>
        <a:lstStyle/>
        <a:p>
          <a:endParaRPr lang="fr-FR"/>
        </a:p>
      </dgm:t>
    </dgm:pt>
  </dgm:ptLst>
  <dgm:cxnLst>
    <dgm:cxn modelId="{7C0E3EF8-55ED-4F60-A819-9CEE9C472704}" type="presOf" srcId="{E07C431A-6A68-4B6D-B481-747B58D43022}" destId="{0FD2C4E6-327D-4FD4-86F2-A557FF186F5D}" srcOrd="0" destOrd="0" presId="urn:microsoft.com/office/officeart/2005/8/layout/gear1"/>
    <dgm:cxn modelId="{2F8E65BC-CE6D-4662-AD10-F7EA8ECC4303}" srcId="{E07C431A-6A68-4B6D-B481-747B58D43022}" destId="{A2D91738-EB99-4D84-9CF0-AAE27540FD97}" srcOrd="2" destOrd="0" parTransId="{77661DD5-8759-484E-9A37-749F8E6EA308}" sibTransId="{921CF70E-7793-4007-AD79-DEC787BB4234}"/>
    <dgm:cxn modelId="{2A8273E7-9142-42A6-9FE2-AE77ED0AFDE9}" type="presOf" srcId="{A2D91738-EB99-4D84-9CF0-AAE27540FD97}" destId="{5D0A0B31-C3AB-466A-81DA-C321413766FE}" srcOrd="3" destOrd="0" presId="urn:microsoft.com/office/officeart/2005/8/layout/gear1"/>
    <dgm:cxn modelId="{4E5602A9-A0DB-4B96-837A-2FBECECA50AF}" type="presOf" srcId="{8273259D-B1AE-47D3-A601-686E3BB761EA}" destId="{2F533EAB-79FC-499B-8A8D-E9C98A8408D0}" srcOrd="0" destOrd="0" presId="urn:microsoft.com/office/officeart/2005/8/layout/gear1"/>
    <dgm:cxn modelId="{D4FD155F-21BA-481C-A429-DF8C0E242F51}" type="presOf" srcId="{A2D91738-EB99-4D84-9CF0-AAE27540FD97}" destId="{7C7E9FE6-B17D-476C-92CE-977A4A08C213}" srcOrd="0" destOrd="0" presId="urn:microsoft.com/office/officeart/2005/8/layout/gear1"/>
    <dgm:cxn modelId="{9108ACC5-017D-499C-B2F9-D8A217859AF2}" type="presOf" srcId="{C75CF75C-0FB7-4690-BB45-A11F3F560BD6}" destId="{4D5DF8EC-95DE-4111-94CC-85158B863293}" srcOrd="1" destOrd="0" presId="urn:microsoft.com/office/officeart/2005/8/layout/gear1"/>
    <dgm:cxn modelId="{FE8CFCBF-C051-4C15-B156-DCBC077EC3E3}" type="presOf" srcId="{C75CF75C-0FB7-4690-BB45-A11F3F560BD6}" destId="{73B83762-933F-4D0C-926C-457BFEEEF654}" srcOrd="0" destOrd="0" presId="urn:microsoft.com/office/officeart/2005/8/layout/gear1"/>
    <dgm:cxn modelId="{829D7618-4989-484D-843D-E86565B6D30E}" srcId="{E07C431A-6A68-4B6D-B481-747B58D43022}" destId="{8D0D54A6-DC84-431C-95AB-E5A14685C8DF}" srcOrd="1" destOrd="0" parTransId="{7F894421-CC4D-495F-A861-C1C8132EA78A}" sibTransId="{62D0CFB2-D734-461E-B5A8-416AE9FA3585}"/>
    <dgm:cxn modelId="{83BD80E2-ACA2-43FC-8046-0B6EB60A76EF}" type="presOf" srcId="{A2D91738-EB99-4D84-9CF0-AAE27540FD97}" destId="{1D454DCA-0217-414A-8CC9-87B0B28C4F2C}" srcOrd="2" destOrd="0" presId="urn:microsoft.com/office/officeart/2005/8/layout/gear1"/>
    <dgm:cxn modelId="{A5570E80-D5F9-4ED8-BC98-A5CBAFC79A12}" type="presOf" srcId="{C75CF75C-0FB7-4690-BB45-A11F3F560BD6}" destId="{F4F5154A-D133-4E0B-84C0-42CD1E34F913}" srcOrd="2" destOrd="0" presId="urn:microsoft.com/office/officeart/2005/8/layout/gear1"/>
    <dgm:cxn modelId="{74EB4069-2725-4FAC-8F48-2BEE0C3FE6E7}" srcId="{E07C431A-6A68-4B6D-B481-747B58D43022}" destId="{C75CF75C-0FB7-4690-BB45-A11F3F560BD6}" srcOrd="0" destOrd="0" parTransId="{875F1FA4-EC3F-4F76-B8D0-F52555C91FE2}" sibTransId="{8273259D-B1AE-47D3-A601-686E3BB761EA}"/>
    <dgm:cxn modelId="{90B8ADED-5135-4EE3-AA07-87ACF1397145}" type="presOf" srcId="{8D0D54A6-DC84-431C-95AB-E5A14685C8DF}" destId="{69E2DEB1-4758-40FA-B14B-AB7D8234736D}" srcOrd="0" destOrd="0" presId="urn:microsoft.com/office/officeart/2005/8/layout/gear1"/>
    <dgm:cxn modelId="{55819441-718F-47A6-9543-58147617D9E4}" type="presOf" srcId="{8D0D54A6-DC84-431C-95AB-E5A14685C8DF}" destId="{57E485CF-8FFF-4B26-BBD1-E300DBCD9157}" srcOrd="2" destOrd="0" presId="urn:microsoft.com/office/officeart/2005/8/layout/gear1"/>
    <dgm:cxn modelId="{1ADCAE62-5B7B-4FE1-BB9D-B08CC488E34B}" type="presOf" srcId="{8D0D54A6-DC84-431C-95AB-E5A14685C8DF}" destId="{A4D2ABD6-6BCB-42EE-9E9C-2AEE1DB64596}" srcOrd="1" destOrd="0" presId="urn:microsoft.com/office/officeart/2005/8/layout/gear1"/>
    <dgm:cxn modelId="{51F8D016-6BB7-4033-A920-CEF27B5DEF72}" type="presOf" srcId="{62D0CFB2-D734-461E-B5A8-416AE9FA3585}" destId="{6E72023B-4921-4CCE-8C64-BC9E3C74E935}" srcOrd="0" destOrd="0" presId="urn:microsoft.com/office/officeart/2005/8/layout/gear1"/>
    <dgm:cxn modelId="{D8C9A4D7-0A92-4E13-9B85-C2C05204004D}" type="presOf" srcId="{921CF70E-7793-4007-AD79-DEC787BB4234}" destId="{95466C68-261D-4E1E-9709-24AA7BC2026D}" srcOrd="0" destOrd="0" presId="urn:microsoft.com/office/officeart/2005/8/layout/gear1"/>
    <dgm:cxn modelId="{357BECBB-6555-4283-8138-B5D49A0E8E19}" type="presOf" srcId="{A2D91738-EB99-4D84-9CF0-AAE27540FD97}" destId="{06CA7815-C202-4AD0-8193-E57C71731AE6}" srcOrd="1" destOrd="0" presId="urn:microsoft.com/office/officeart/2005/8/layout/gear1"/>
    <dgm:cxn modelId="{59FD7CB6-314C-42F4-9092-96802E1A6280}" type="presParOf" srcId="{0FD2C4E6-327D-4FD4-86F2-A557FF186F5D}" destId="{73B83762-933F-4D0C-926C-457BFEEEF654}" srcOrd="0" destOrd="0" presId="urn:microsoft.com/office/officeart/2005/8/layout/gear1"/>
    <dgm:cxn modelId="{C18042E5-8634-4FE6-ACB1-500750291010}" type="presParOf" srcId="{0FD2C4E6-327D-4FD4-86F2-A557FF186F5D}" destId="{4D5DF8EC-95DE-4111-94CC-85158B863293}" srcOrd="1" destOrd="0" presId="urn:microsoft.com/office/officeart/2005/8/layout/gear1"/>
    <dgm:cxn modelId="{C32F6A09-D327-4C2C-9297-4FAEF0EE3750}" type="presParOf" srcId="{0FD2C4E6-327D-4FD4-86F2-A557FF186F5D}" destId="{F4F5154A-D133-4E0B-84C0-42CD1E34F913}" srcOrd="2" destOrd="0" presId="urn:microsoft.com/office/officeart/2005/8/layout/gear1"/>
    <dgm:cxn modelId="{8F5B0B7D-4449-491D-8C4A-8E349D8C9D22}" type="presParOf" srcId="{0FD2C4E6-327D-4FD4-86F2-A557FF186F5D}" destId="{69E2DEB1-4758-40FA-B14B-AB7D8234736D}" srcOrd="3" destOrd="0" presId="urn:microsoft.com/office/officeart/2005/8/layout/gear1"/>
    <dgm:cxn modelId="{296F7C25-7E9E-48CC-AE13-16534BFEE814}" type="presParOf" srcId="{0FD2C4E6-327D-4FD4-86F2-A557FF186F5D}" destId="{A4D2ABD6-6BCB-42EE-9E9C-2AEE1DB64596}" srcOrd="4" destOrd="0" presId="urn:microsoft.com/office/officeart/2005/8/layout/gear1"/>
    <dgm:cxn modelId="{EAA10297-26F9-43B6-A201-7D46CEC98CB6}" type="presParOf" srcId="{0FD2C4E6-327D-4FD4-86F2-A557FF186F5D}" destId="{57E485CF-8FFF-4B26-BBD1-E300DBCD9157}" srcOrd="5" destOrd="0" presId="urn:microsoft.com/office/officeart/2005/8/layout/gear1"/>
    <dgm:cxn modelId="{AD0F67A8-EC75-40DE-961A-1810A7EB77B1}" type="presParOf" srcId="{0FD2C4E6-327D-4FD4-86F2-A557FF186F5D}" destId="{7C7E9FE6-B17D-476C-92CE-977A4A08C213}" srcOrd="6" destOrd="0" presId="urn:microsoft.com/office/officeart/2005/8/layout/gear1"/>
    <dgm:cxn modelId="{5DD9884E-1685-49D9-824A-B4E6033E36C8}" type="presParOf" srcId="{0FD2C4E6-327D-4FD4-86F2-A557FF186F5D}" destId="{06CA7815-C202-4AD0-8193-E57C71731AE6}" srcOrd="7" destOrd="0" presId="urn:microsoft.com/office/officeart/2005/8/layout/gear1"/>
    <dgm:cxn modelId="{0EE5E7C4-480B-4023-BFB5-961C1B2CA329}" type="presParOf" srcId="{0FD2C4E6-327D-4FD4-86F2-A557FF186F5D}" destId="{1D454DCA-0217-414A-8CC9-87B0B28C4F2C}" srcOrd="8" destOrd="0" presId="urn:microsoft.com/office/officeart/2005/8/layout/gear1"/>
    <dgm:cxn modelId="{EFB3CB53-9D7F-4C58-A27C-5DC9E4211DF4}" type="presParOf" srcId="{0FD2C4E6-327D-4FD4-86F2-A557FF186F5D}" destId="{5D0A0B31-C3AB-466A-81DA-C321413766FE}" srcOrd="9" destOrd="0" presId="urn:microsoft.com/office/officeart/2005/8/layout/gear1"/>
    <dgm:cxn modelId="{D630903A-7A56-4792-B121-067811AE54FE}" type="presParOf" srcId="{0FD2C4E6-327D-4FD4-86F2-A557FF186F5D}" destId="{2F533EAB-79FC-499B-8A8D-E9C98A8408D0}" srcOrd="10" destOrd="0" presId="urn:microsoft.com/office/officeart/2005/8/layout/gear1"/>
    <dgm:cxn modelId="{7941DCB7-12A8-4DE3-BA3D-B39FD4AFAA9A}" type="presParOf" srcId="{0FD2C4E6-327D-4FD4-86F2-A557FF186F5D}" destId="{6E72023B-4921-4CCE-8C64-BC9E3C74E935}" srcOrd="11" destOrd="0" presId="urn:microsoft.com/office/officeart/2005/8/layout/gear1"/>
    <dgm:cxn modelId="{60257439-1175-42B1-830E-99CA35AE13CF}" type="presParOf" srcId="{0FD2C4E6-327D-4FD4-86F2-A557FF186F5D}" destId="{95466C68-261D-4E1E-9709-24AA7BC2026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C2DA56-404D-42D8-BBF0-58EC2DD1D5CA}" type="doc">
      <dgm:prSet loTypeId="urn:microsoft.com/office/officeart/2005/8/layout/radial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29396C74-98A3-483F-AF85-A3F3E0F09638}">
      <dgm:prSet phldrT="[Texte]" custT="1"/>
      <dgm:spPr/>
      <dgm:t>
        <a:bodyPr/>
        <a:lstStyle/>
        <a:p>
          <a:r>
            <a:rPr lang="fr-FR" sz="2800" dirty="0" smtClean="0"/>
            <a:t>VIA </a:t>
          </a:r>
          <a:r>
            <a:rPr lang="fr-FR" sz="2800" dirty="0" err="1" smtClean="0"/>
            <a:t>asbl</a:t>
          </a:r>
          <a:r>
            <a:rPr lang="fr-FR" sz="2800" dirty="0" smtClean="0"/>
            <a:t> </a:t>
          </a:r>
          <a:endParaRPr lang="fr-FR" sz="2800" dirty="0"/>
        </a:p>
      </dgm:t>
    </dgm:pt>
    <dgm:pt modelId="{E2739765-4773-42EE-AB49-24DB940A3A47}" type="parTrans" cxnId="{BB328873-3230-4F2D-A893-5CBA20061C87}">
      <dgm:prSet/>
      <dgm:spPr/>
      <dgm:t>
        <a:bodyPr/>
        <a:lstStyle/>
        <a:p>
          <a:endParaRPr lang="fr-FR"/>
        </a:p>
      </dgm:t>
    </dgm:pt>
    <dgm:pt modelId="{C500F024-36F2-41D7-8015-546E78D5B22B}" type="sibTrans" cxnId="{BB328873-3230-4F2D-A893-5CBA20061C87}">
      <dgm:prSet/>
      <dgm:spPr/>
      <dgm:t>
        <a:bodyPr/>
        <a:lstStyle/>
        <a:p>
          <a:endParaRPr lang="fr-FR"/>
        </a:p>
      </dgm:t>
    </dgm:pt>
    <dgm:pt modelId="{FE03633B-96A7-4BFC-8A45-D0D78BDCD30F}">
      <dgm:prSet phldrT="[Texte]"/>
      <dgm:spPr/>
      <dgm:t>
        <a:bodyPr/>
        <a:lstStyle/>
        <a:p>
          <a:r>
            <a:rPr lang="fr-FR" dirty="0" smtClean="0"/>
            <a:t>Opérateurs linguistiques </a:t>
          </a:r>
        </a:p>
        <a:p>
          <a:r>
            <a:rPr lang="fr-FR" dirty="0" smtClean="0"/>
            <a:t>agréés par la COCOF</a:t>
          </a:r>
          <a:endParaRPr lang="fr-FR" dirty="0"/>
        </a:p>
      </dgm:t>
    </dgm:pt>
    <dgm:pt modelId="{0EBF3051-77C8-4FE3-B237-6D2232B82FDB}" type="parTrans" cxnId="{3FC8E3EF-79F0-4547-8524-3E1A2BB97F34}">
      <dgm:prSet/>
      <dgm:spPr/>
      <dgm:t>
        <a:bodyPr/>
        <a:lstStyle/>
        <a:p>
          <a:endParaRPr lang="fr-FR"/>
        </a:p>
      </dgm:t>
    </dgm:pt>
    <dgm:pt modelId="{1C7E3C67-2547-4435-B7A9-02C1A117F8CC}" type="sibTrans" cxnId="{3FC8E3EF-79F0-4547-8524-3E1A2BB97F34}">
      <dgm:prSet/>
      <dgm:spPr/>
      <dgm:t>
        <a:bodyPr/>
        <a:lstStyle/>
        <a:p>
          <a:endParaRPr lang="fr-FR"/>
        </a:p>
      </dgm:t>
    </dgm:pt>
    <dgm:pt modelId="{5DCC7A97-F1CE-43ED-BD7D-25FF92EDAD49}">
      <dgm:prSet phldrT="[Texte]"/>
      <dgm:spPr/>
      <dgm:t>
        <a:bodyPr/>
        <a:lstStyle/>
        <a:p>
          <a:r>
            <a:rPr lang="fr-FR" dirty="0" smtClean="0"/>
            <a:t>Partenaires ressources – Cohésion sociale- CRACS</a:t>
          </a:r>
          <a:endParaRPr lang="fr-FR" dirty="0"/>
        </a:p>
      </dgm:t>
    </dgm:pt>
    <dgm:pt modelId="{7E9D2670-DBB4-41CF-8972-1E5E5088F351}" type="parTrans" cxnId="{86877A37-BE71-40BF-96D3-2760EFFEBC8A}">
      <dgm:prSet/>
      <dgm:spPr/>
      <dgm:t>
        <a:bodyPr/>
        <a:lstStyle/>
        <a:p>
          <a:endParaRPr lang="fr-FR"/>
        </a:p>
      </dgm:t>
    </dgm:pt>
    <dgm:pt modelId="{3D007693-7E56-437E-A984-8447535E75D2}" type="sibTrans" cxnId="{86877A37-BE71-40BF-96D3-2760EFFEBC8A}">
      <dgm:prSet/>
      <dgm:spPr/>
      <dgm:t>
        <a:bodyPr/>
        <a:lstStyle/>
        <a:p>
          <a:endParaRPr lang="fr-FR"/>
        </a:p>
      </dgm:t>
    </dgm:pt>
    <dgm:pt modelId="{560CB96F-D580-4B59-A546-763C0BB5D012}">
      <dgm:prSet phldrT="[Texte]"/>
      <dgm:spPr/>
      <dgm:t>
        <a:bodyPr/>
        <a:lstStyle/>
        <a:p>
          <a:r>
            <a:rPr lang="fr-FR" dirty="0" smtClean="0"/>
            <a:t>COCOF </a:t>
          </a:r>
        </a:p>
        <a:p>
          <a:r>
            <a:rPr lang="fr-FR" dirty="0" smtClean="0"/>
            <a:t>Pouvoir subsidiant</a:t>
          </a:r>
          <a:endParaRPr lang="fr-FR" dirty="0"/>
        </a:p>
      </dgm:t>
    </dgm:pt>
    <dgm:pt modelId="{83A238DB-1A83-4034-8330-687489D0690B}" type="parTrans" cxnId="{394FB6D2-760D-4069-B870-9B4A00C3441F}">
      <dgm:prSet/>
      <dgm:spPr/>
      <dgm:t>
        <a:bodyPr/>
        <a:lstStyle/>
        <a:p>
          <a:endParaRPr lang="fr-FR"/>
        </a:p>
      </dgm:t>
    </dgm:pt>
    <dgm:pt modelId="{21333617-AE23-4775-84D5-DA668747EFCA}" type="sibTrans" cxnId="{394FB6D2-760D-4069-B870-9B4A00C3441F}">
      <dgm:prSet/>
      <dgm:spPr/>
      <dgm:t>
        <a:bodyPr/>
        <a:lstStyle/>
        <a:p>
          <a:endParaRPr lang="fr-FR"/>
        </a:p>
      </dgm:t>
    </dgm:pt>
    <dgm:pt modelId="{31C05593-2B08-4230-9AB9-BD0782E81F59}">
      <dgm:prSet phldrT="[Texte]"/>
      <dgm:spPr/>
      <dgm:t>
        <a:bodyPr/>
        <a:lstStyle/>
        <a:p>
          <a:r>
            <a:rPr lang="fr-FR" dirty="0" smtClean="0"/>
            <a:t>CBAI – Formations des formateurs – Citoyenneté</a:t>
          </a:r>
          <a:endParaRPr lang="fr-FR" dirty="0"/>
        </a:p>
      </dgm:t>
    </dgm:pt>
    <dgm:pt modelId="{82D02B81-0F27-416E-9354-86837C8B91AC}" type="parTrans" cxnId="{5435E7E8-E086-450F-BABE-12A903FEA5C6}">
      <dgm:prSet/>
      <dgm:spPr/>
      <dgm:t>
        <a:bodyPr/>
        <a:lstStyle/>
        <a:p>
          <a:endParaRPr lang="fr-FR"/>
        </a:p>
      </dgm:t>
    </dgm:pt>
    <dgm:pt modelId="{8300FC93-7EE5-4269-B6C5-8EB57F0F837E}" type="sibTrans" cxnId="{5435E7E8-E086-450F-BABE-12A903FEA5C6}">
      <dgm:prSet/>
      <dgm:spPr/>
      <dgm:t>
        <a:bodyPr/>
        <a:lstStyle/>
        <a:p>
          <a:endParaRPr lang="fr-FR"/>
        </a:p>
      </dgm:t>
    </dgm:pt>
    <dgm:pt modelId="{EBE7CB9C-716B-471B-A5EF-E776CA95309F}">
      <dgm:prSet/>
      <dgm:spPr/>
      <dgm:t>
        <a:bodyPr/>
        <a:lstStyle/>
        <a:p>
          <a:r>
            <a:rPr lang="fr-FR" dirty="0" smtClean="0"/>
            <a:t>Secteur associatif</a:t>
          </a:r>
          <a:endParaRPr lang="fr-FR" dirty="0"/>
        </a:p>
      </dgm:t>
    </dgm:pt>
    <dgm:pt modelId="{1DEDAE26-901D-4E14-B070-28EEBA82D416}" type="parTrans" cxnId="{E8AD9A3C-D417-4A8B-A71F-B2331784A7E2}">
      <dgm:prSet/>
      <dgm:spPr/>
      <dgm:t>
        <a:bodyPr/>
        <a:lstStyle/>
        <a:p>
          <a:endParaRPr lang="fr-FR"/>
        </a:p>
      </dgm:t>
    </dgm:pt>
    <dgm:pt modelId="{ADE13C2C-0477-466B-B08E-859D8E71D7D1}" type="sibTrans" cxnId="{E8AD9A3C-D417-4A8B-A71F-B2331784A7E2}">
      <dgm:prSet/>
      <dgm:spPr/>
      <dgm:t>
        <a:bodyPr/>
        <a:lstStyle/>
        <a:p>
          <a:endParaRPr lang="fr-FR"/>
        </a:p>
      </dgm:t>
    </dgm:pt>
    <dgm:pt modelId="{103C3611-B2FE-4724-992A-F277A2EE8D3D}">
      <dgm:prSet/>
      <dgm:spPr/>
      <dgm:t>
        <a:bodyPr/>
        <a:lstStyle/>
        <a:p>
          <a:r>
            <a:rPr lang="fr-FR" dirty="0" smtClean="0"/>
            <a:t>Services publics</a:t>
          </a:r>
          <a:endParaRPr lang="fr-FR" dirty="0"/>
        </a:p>
      </dgm:t>
    </dgm:pt>
    <dgm:pt modelId="{50D7C9B6-E8E8-41CE-B9EE-80EE0361DBC3}" type="parTrans" cxnId="{AFEB7873-3430-4ABC-9914-CE111A3F9998}">
      <dgm:prSet/>
      <dgm:spPr/>
      <dgm:t>
        <a:bodyPr/>
        <a:lstStyle/>
        <a:p>
          <a:endParaRPr lang="fr-FR"/>
        </a:p>
      </dgm:t>
    </dgm:pt>
    <dgm:pt modelId="{9380EE9C-A978-460A-AFD2-0452B8672DB9}" type="sibTrans" cxnId="{AFEB7873-3430-4ABC-9914-CE111A3F9998}">
      <dgm:prSet/>
      <dgm:spPr/>
      <dgm:t>
        <a:bodyPr/>
        <a:lstStyle/>
        <a:p>
          <a:endParaRPr lang="fr-FR"/>
        </a:p>
      </dgm:t>
    </dgm:pt>
    <dgm:pt modelId="{6FFF8EC2-857A-4E95-85D1-F57EBBCF355B}">
      <dgm:prSet/>
      <dgm:spPr/>
      <dgm:t>
        <a:bodyPr/>
        <a:lstStyle/>
        <a:p>
          <a:r>
            <a:rPr lang="fr-FR" dirty="0" smtClean="0"/>
            <a:t>Institutions en lien avec la thématique des primo-arrivants </a:t>
          </a:r>
          <a:endParaRPr lang="fr-FR" dirty="0"/>
        </a:p>
      </dgm:t>
    </dgm:pt>
    <dgm:pt modelId="{3630820E-5B1E-43FF-8A0A-5266F7CA4744}" type="parTrans" cxnId="{6E4A89AE-8B2A-4B96-B6BA-0BE5E950F65B}">
      <dgm:prSet/>
      <dgm:spPr/>
      <dgm:t>
        <a:bodyPr/>
        <a:lstStyle/>
        <a:p>
          <a:endParaRPr lang="fr-FR"/>
        </a:p>
      </dgm:t>
    </dgm:pt>
    <dgm:pt modelId="{E256747C-DB69-4DE0-89A0-7F4460933D5F}" type="sibTrans" cxnId="{6E4A89AE-8B2A-4B96-B6BA-0BE5E950F65B}">
      <dgm:prSet/>
      <dgm:spPr/>
      <dgm:t>
        <a:bodyPr/>
        <a:lstStyle/>
        <a:p>
          <a:endParaRPr lang="fr-FR"/>
        </a:p>
      </dgm:t>
    </dgm:pt>
    <dgm:pt modelId="{E8879C01-3A90-4B73-B495-5FC3ADED7C52}" type="pres">
      <dgm:prSet presAssocID="{A9C2DA56-404D-42D8-BBF0-58EC2DD1D5C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7ED2CDB-A726-42E5-9984-81C28DE80454}" type="pres">
      <dgm:prSet presAssocID="{A9C2DA56-404D-42D8-BBF0-58EC2DD1D5CA}" presName="radial" presStyleCnt="0">
        <dgm:presLayoutVars>
          <dgm:animLvl val="ctr"/>
        </dgm:presLayoutVars>
      </dgm:prSet>
      <dgm:spPr/>
    </dgm:pt>
    <dgm:pt modelId="{A53BCB8B-A005-4514-AE0D-5F91B4597EAE}" type="pres">
      <dgm:prSet presAssocID="{29396C74-98A3-483F-AF85-A3F3E0F09638}" presName="centerShape" presStyleLbl="vennNode1" presStyleIdx="0" presStyleCnt="8"/>
      <dgm:spPr/>
      <dgm:t>
        <a:bodyPr/>
        <a:lstStyle/>
        <a:p>
          <a:endParaRPr lang="fr-FR"/>
        </a:p>
      </dgm:t>
    </dgm:pt>
    <dgm:pt modelId="{7E72F98E-D5BC-467B-942C-22EEE7A394B4}" type="pres">
      <dgm:prSet presAssocID="{FE03633B-96A7-4BFC-8A45-D0D78BDCD30F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10FFEB-6AE1-4AF8-97FC-3C302244770E}" type="pres">
      <dgm:prSet presAssocID="{EBE7CB9C-716B-471B-A5EF-E776CA95309F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5DC157-E57D-40FD-AA09-D47886FE566C}" type="pres">
      <dgm:prSet presAssocID="{103C3611-B2FE-4724-992A-F277A2EE8D3D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039ED4-BA04-4B61-AC9E-CF039ECDAD53}" type="pres">
      <dgm:prSet presAssocID="{5DCC7A97-F1CE-43ED-BD7D-25FF92EDAD49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5D650A-362D-4B69-8154-B63277D1F056}" type="pres">
      <dgm:prSet presAssocID="{6FFF8EC2-857A-4E95-85D1-F57EBBCF355B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FF33B6-5449-4BF9-B530-D7B540B6AC3B}" type="pres">
      <dgm:prSet presAssocID="{560CB96F-D580-4B59-A546-763C0BB5D012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96E85D-6B50-48CD-8C12-DAC74AB028FD}" type="pres">
      <dgm:prSet presAssocID="{31C05593-2B08-4230-9AB9-BD0782E81F59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A89AE-8B2A-4B96-B6BA-0BE5E950F65B}" srcId="{29396C74-98A3-483F-AF85-A3F3E0F09638}" destId="{6FFF8EC2-857A-4E95-85D1-F57EBBCF355B}" srcOrd="4" destOrd="0" parTransId="{3630820E-5B1E-43FF-8A0A-5266F7CA4744}" sibTransId="{E256747C-DB69-4DE0-89A0-7F4460933D5F}"/>
    <dgm:cxn modelId="{60555D66-9813-4069-87E7-4402539FEB45}" type="presOf" srcId="{5DCC7A97-F1CE-43ED-BD7D-25FF92EDAD49}" destId="{5D039ED4-BA04-4B61-AC9E-CF039ECDAD53}" srcOrd="0" destOrd="0" presId="urn:microsoft.com/office/officeart/2005/8/layout/radial3"/>
    <dgm:cxn modelId="{14811E8A-3880-411F-A9B4-1F9B915F86DD}" type="presOf" srcId="{FE03633B-96A7-4BFC-8A45-D0D78BDCD30F}" destId="{7E72F98E-D5BC-467B-942C-22EEE7A394B4}" srcOrd="0" destOrd="0" presId="urn:microsoft.com/office/officeart/2005/8/layout/radial3"/>
    <dgm:cxn modelId="{394FB6D2-760D-4069-B870-9B4A00C3441F}" srcId="{29396C74-98A3-483F-AF85-A3F3E0F09638}" destId="{560CB96F-D580-4B59-A546-763C0BB5D012}" srcOrd="5" destOrd="0" parTransId="{83A238DB-1A83-4034-8330-687489D0690B}" sibTransId="{21333617-AE23-4775-84D5-DA668747EFCA}"/>
    <dgm:cxn modelId="{E8AD9A3C-D417-4A8B-A71F-B2331784A7E2}" srcId="{29396C74-98A3-483F-AF85-A3F3E0F09638}" destId="{EBE7CB9C-716B-471B-A5EF-E776CA95309F}" srcOrd="1" destOrd="0" parTransId="{1DEDAE26-901D-4E14-B070-28EEBA82D416}" sibTransId="{ADE13C2C-0477-466B-B08E-859D8E71D7D1}"/>
    <dgm:cxn modelId="{BB328873-3230-4F2D-A893-5CBA20061C87}" srcId="{A9C2DA56-404D-42D8-BBF0-58EC2DD1D5CA}" destId="{29396C74-98A3-483F-AF85-A3F3E0F09638}" srcOrd="0" destOrd="0" parTransId="{E2739765-4773-42EE-AB49-24DB940A3A47}" sibTransId="{C500F024-36F2-41D7-8015-546E78D5B22B}"/>
    <dgm:cxn modelId="{86877A37-BE71-40BF-96D3-2760EFFEBC8A}" srcId="{29396C74-98A3-483F-AF85-A3F3E0F09638}" destId="{5DCC7A97-F1CE-43ED-BD7D-25FF92EDAD49}" srcOrd="3" destOrd="0" parTransId="{7E9D2670-DBB4-41CF-8972-1E5E5088F351}" sibTransId="{3D007693-7E56-437E-A984-8447535E75D2}"/>
    <dgm:cxn modelId="{ADD84773-DD46-43A9-B61C-1EF099259D8F}" type="presOf" srcId="{29396C74-98A3-483F-AF85-A3F3E0F09638}" destId="{A53BCB8B-A005-4514-AE0D-5F91B4597EAE}" srcOrd="0" destOrd="0" presId="urn:microsoft.com/office/officeart/2005/8/layout/radial3"/>
    <dgm:cxn modelId="{1BD1B6BB-27B1-40DA-9E45-27C1E20A8CFC}" type="presOf" srcId="{103C3611-B2FE-4724-992A-F277A2EE8D3D}" destId="{245DC157-E57D-40FD-AA09-D47886FE566C}" srcOrd="0" destOrd="0" presId="urn:microsoft.com/office/officeart/2005/8/layout/radial3"/>
    <dgm:cxn modelId="{AFEB7873-3430-4ABC-9914-CE111A3F9998}" srcId="{29396C74-98A3-483F-AF85-A3F3E0F09638}" destId="{103C3611-B2FE-4724-992A-F277A2EE8D3D}" srcOrd="2" destOrd="0" parTransId="{50D7C9B6-E8E8-41CE-B9EE-80EE0361DBC3}" sibTransId="{9380EE9C-A978-460A-AFD2-0452B8672DB9}"/>
    <dgm:cxn modelId="{3D577CEB-3A69-4C14-9C99-7ABDC26E6332}" type="presOf" srcId="{EBE7CB9C-716B-471B-A5EF-E776CA95309F}" destId="{6D10FFEB-6AE1-4AF8-97FC-3C302244770E}" srcOrd="0" destOrd="0" presId="urn:microsoft.com/office/officeart/2005/8/layout/radial3"/>
    <dgm:cxn modelId="{40CB4625-99FB-4F81-B90C-B3E3EC3C0BA9}" type="presOf" srcId="{560CB96F-D580-4B59-A546-763C0BB5D012}" destId="{08FF33B6-5449-4BF9-B530-D7B540B6AC3B}" srcOrd="0" destOrd="0" presId="urn:microsoft.com/office/officeart/2005/8/layout/radial3"/>
    <dgm:cxn modelId="{7A2E4AEB-D672-4A76-9C51-75AEEBA8F4BF}" type="presOf" srcId="{6FFF8EC2-857A-4E95-85D1-F57EBBCF355B}" destId="{5E5D650A-362D-4B69-8154-B63277D1F056}" srcOrd="0" destOrd="0" presId="urn:microsoft.com/office/officeart/2005/8/layout/radial3"/>
    <dgm:cxn modelId="{3D1FD3FE-A8BC-4E2E-96B0-FD9D37DB7707}" type="presOf" srcId="{31C05593-2B08-4230-9AB9-BD0782E81F59}" destId="{5596E85D-6B50-48CD-8C12-DAC74AB028FD}" srcOrd="0" destOrd="0" presId="urn:microsoft.com/office/officeart/2005/8/layout/radial3"/>
    <dgm:cxn modelId="{3FC8E3EF-79F0-4547-8524-3E1A2BB97F34}" srcId="{29396C74-98A3-483F-AF85-A3F3E0F09638}" destId="{FE03633B-96A7-4BFC-8A45-D0D78BDCD30F}" srcOrd="0" destOrd="0" parTransId="{0EBF3051-77C8-4FE3-B237-6D2232B82FDB}" sibTransId="{1C7E3C67-2547-4435-B7A9-02C1A117F8CC}"/>
    <dgm:cxn modelId="{F5E14B03-E6FA-41C8-9575-1BEFC1841CA0}" type="presOf" srcId="{A9C2DA56-404D-42D8-BBF0-58EC2DD1D5CA}" destId="{E8879C01-3A90-4B73-B495-5FC3ADED7C52}" srcOrd="0" destOrd="0" presId="urn:microsoft.com/office/officeart/2005/8/layout/radial3"/>
    <dgm:cxn modelId="{5435E7E8-E086-450F-BABE-12A903FEA5C6}" srcId="{29396C74-98A3-483F-AF85-A3F3E0F09638}" destId="{31C05593-2B08-4230-9AB9-BD0782E81F59}" srcOrd="6" destOrd="0" parTransId="{82D02B81-0F27-416E-9354-86837C8B91AC}" sibTransId="{8300FC93-7EE5-4269-B6C5-8EB57F0F837E}"/>
    <dgm:cxn modelId="{DA703E83-07A5-4F34-89A5-202FDE26B83F}" type="presParOf" srcId="{E8879C01-3A90-4B73-B495-5FC3ADED7C52}" destId="{D7ED2CDB-A726-42E5-9984-81C28DE80454}" srcOrd="0" destOrd="0" presId="urn:microsoft.com/office/officeart/2005/8/layout/radial3"/>
    <dgm:cxn modelId="{EFEAA896-DDA8-431C-A49C-59B094DDF001}" type="presParOf" srcId="{D7ED2CDB-A726-42E5-9984-81C28DE80454}" destId="{A53BCB8B-A005-4514-AE0D-5F91B4597EAE}" srcOrd="0" destOrd="0" presId="urn:microsoft.com/office/officeart/2005/8/layout/radial3"/>
    <dgm:cxn modelId="{CCF44EA1-BFB6-4343-AF66-343AB0CE60E8}" type="presParOf" srcId="{D7ED2CDB-A726-42E5-9984-81C28DE80454}" destId="{7E72F98E-D5BC-467B-942C-22EEE7A394B4}" srcOrd="1" destOrd="0" presId="urn:microsoft.com/office/officeart/2005/8/layout/radial3"/>
    <dgm:cxn modelId="{2881946F-71C5-4997-A2A4-D8F0EB88CC81}" type="presParOf" srcId="{D7ED2CDB-A726-42E5-9984-81C28DE80454}" destId="{6D10FFEB-6AE1-4AF8-97FC-3C302244770E}" srcOrd="2" destOrd="0" presId="urn:microsoft.com/office/officeart/2005/8/layout/radial3"/>
    <dgm:cxn modelId="{8B3CA4C6-4086-4E40-8D32-7CFBE9B103E9}" type="presParOf" srcId="{D7ED2CDB-A726-42E5-9984-81C28DE80454}" destId="{245DC157-E57D-40FD-AA09-D47886FE566C}" srcOrd="3" destOrd="0" presId="urn:microsoft.com/office/officeart/2005/8/layout/radial3"/>
    <dgm:cxn modelId="{B5211DCC-BE4E-40B7-BCD9-681EA4928449}" type="presParOf" srcId="{D7ED2CDB-A726-42E5-9984-81C28DE80454}" destId="{5D039ED4-BA04-4B61-AC9E-CF039ECDAD53}" srcOrd="4" destOrd="0" presId="urn:microsoft.com/office/officeart/2005/8/layout/radial3"/>
    <dgm:cxn modelId="{D222A95F-7F66-4618-B24E-DFC44F0A2735}" type="presParOf" srcId="{D7ED2CDB-A726-42E5-9984-81C28DE80454}" destId="{5E5D650A-362D-4B69-8154-B63277D1F056}" srcOrd="5" destOrd="0" presId="urn:microsoft.com/office/officeart/2005/8/layout/radial3"/>
    <dgm:cxn modelId="{B27AAA84-3569-426C-AA8D-9E76A6DE37C3}" type="presParOf" srcId="{D7ED2CDB-A726-42E5-9984-81C28DE80454}" destId="{08FF33B6-5449-4BF9-B530-D7B540B6AC3B}" srcOrd="6" destOrd="0" presId="urn:microsoft.com/office/officeart/2005/8/layout/radial3"/>
    <dgm:cxn modelId="{70AEBCB4-A4FE-48F9-BD3C-8923344CD4EA}" type="presParOf" srcId="{D7ED2CDB-A726-42E5-9984-81C28DE80454}" destId="{5596E85D-6B50-48CD-8C12-DAC74AB028FD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F939CB-E4F8-4C72-B597-E2587AE5E8FC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841DEB80-F7CB-436C-B0D5-980F64D75516}">
      <dgm:prSet phldrT="[Texte]" custT="1"/>
      <dgm:spPr/>
      <dgm:t>
        <a:bodyPr/>
        <a:lstStyle/>
        <a:p>
          <a:r>
            <a:rPr lang="fr-FR" sz="1200" b="1" baseline="0" dirty="0" smtClean="0"/>
            <a:t>Des accompagnateurs sociaux </a:t>
          </a:r>
          <a:endParaRPr lang="fr-FR" sz="1200" b="1" baseline="0" dirty="0"/>
        </a:p>
      </dgm:t>
    </dgm:pt>
    <dgm:pt modelId="{C1FEA9FF-F436-4214-A4AE-3FC3D96953EA}" type="parTrans" cxnId="{E7632E59-1D44-4E5F-B5A6-9BECD030F8D1}">
      <dgm:prSet/>
      <dgm:spPr/>
      <dgm:t>
        <a:bodyPr/>
        <a:lstStyle/>
        <a:p>
          <a:endParaRPr lang="fr-FR"/>
        </a:p>
      </dgm:t>
    </dgm:pt>
    <dgm:pt modelId="{03C0D1FD-B941-4A69-9136-E8D100442D30}" type="sibTrans" cxnId="{E7632E59-1D44-4E5F-B5A6-9BECD030F8D1}">
      <dgm:prSet/>
      <dgm:spPr/>
      <dgm:t>
        <a:bodyPr/>
        <a:lstStyle/>
        <a:p>
          <a:r>
            <a:rPr lang="fr-FR" b="1" dirty="0" smtClean="0"/>
            <a:t>Des formateurs </a:t>
          </a:r>
          <a:endParaRPr lang="fr-FR" b="1" dirty="0"/>
        </a:p>
      </dgm:t>
    </dgm:pt>
    <dgm:pt modelId="{7C2979B4-6875-4D9F-B8CF-44CDFAEC1582}">
      <dgm:prSet phldrT="[Texte]"/>
      <dgm:spPr/>
      <dgm:t>
        <a:bodyPr/>
        <a:lstStyle/>
        <a:p>
          <a:r>
            <a:rPr lang="fr-FR" b="1" dirty="0" err="1" smtClean="0"/>
            <a:t>Multi-disciplinaires</a:t>
          </a:r>
          <a:r>
            <a:rPr lang="fr-FR" dirty="0" smtClean="0"/>
            <a:t> </a:t>
          </a:r>
          <a:endParaRPr lang="fr-FR" dirty="0"/>
        </a:p>
      </dgm:t>
    </dgm:pt>
    <dgm:pt modelId="{3E069935-FF9B-40F1-866E-BDA750C78D36}" type="parTrans" cxnId="{215FCB52-6B5E-444E-AC7E-932BFB130282}">
      <dgm:prSet/>
      <dgm:spPr/>
      <dgm:t>
        <a:bodyPr/>
        <a:lstStyle/>
        <a:p>
          <a:endParaRPr lang="fr-FR"/>
        </a:p>
      </dgm:t>
    </dgm:pt>
    <dgm:pt modelId="{C575B882-4FF3-436E-9E67-113B847F38A9}" type="sibTrans" cxnId="{215FCB52-6B5E-444E-AC7E-932BFB130282}">
      <dgm:prSet/>
      <dgm:spPr/>
      <dgm:t>
        <a:bodyPr/>
        <a:lstStyle/>
        <a:p>
          <a:r>
            <a:rPr lang="fr-FR" b="1" dirty="0" smtClean="0"/>
            <a:t>Multilingues</a:t>
          </a:r>
          <a:endParaRPr lang="fr-FR" b="1" dirty="0"/>
        </a:p>
      </dgm:t>
    </dgm:pt>
    <dgm:pt modelId="{FF92652D-1AE2-4605-9D44-F624408410F1}">
      <dgm:prSet phldrT="[Texte]"/>
      <dgm:spPr/>
      <dgm:t>
        <a:bodyPr/>
        <a:lstStyle/>
        <a:p>
          <a:endParaRPr lang="fr-FR" dirty="0"/>
        </a:p>
      </dgm:t>
    </dgm:pt>
    <dgm:pt modelId="{20EC6C47-C5EB-4F1E-B1C4-944C63895C1C}" type="parTrans" cxnId="{1DEC319B-19A0-4D50-BCA6-7133CA9DDACF}">
      <dgm:prSet/>
      <dgm:spPr/>
      <dgm:t>
        <a:bodyPr/>
        <a:lstStyle/>
        <a:p>
          <a:endParaRPr lang="fr-FR"/>
        </a:p>
      </dgm:t>
    </dgm:pt>
    <dgm:pt modelId="{62ABD8CE-4AA0-4295-9846-04AF62D0E441}" type="sibTrans" cxnId="{1DEC319B-19A0-4D50-BCA6-7133CA9DDACF}">
      <dgm:prSet/>
      <dgm:spPr/>
      <dgm:t>
        <a:bodyPr/>
        <a:lstStyle/>
        <a:p>
          <a:endParaRPr lang="fr-FR"/>
        </a:p>
      </dgm:t>
    </dgm:pt>
    <dgm:pt modelId="{142753A9-378C-4AEC-8C0B-6ED6C9727DF6}">
      <dgm:prSet custT="1"/>
      <dgm:spPr/>
      <dgm:t>
        <a:bodyPr/>
        <a:lstStyle/>
        <a:p>
          <a:r>
            <a:rPr lang="fr-FR" sz="1400" b="1" baseline="0" dirty="0" smtClean="0"/>
            <a:t>UNE EQUIPE </a:t>
          </a:r>
          <a:endParaRPr lang="fr-FR" sz="1400" b="1" baseline="0" dirty="0"/>
        </a:p>
      </dgm:t>
    </dgm:pt>
    <dgm:pt modelId="{1D16ACCF-7841-4568-BF28-0CCE6AEA637E}" type="parTrans" cxnId="{147187B0-78E2-457C-BFD1-66E89E6478C4}">
      <dgm:prSet/>
      <dgm:spPr/>
      <dgm:t>
        <a:bodyPr/>
        <a:lstStyle/>
        <a:p>
          <a:endParaRPr lang="fr-FR"/>
        </a:p>
      </dgm:t>
    </dgm:pt>
    <dgm:pt modelId="{5839DB20-E43E-4D0E-95B1-EF11299AE296}" type="sibTrans" cxnId="{147187B0-78E2-457C-BFD1-66E89E6478C4}">
      <dgm:prSet/>
      <dgm:spPr/>
      <dgm:t>
        <a:bodyPr/>
        <a:lstStyle/>
        <a:p>
          <a:r>
            <a:rPr lang="fr-FR" b="1" dirty="0" smtClean="0"/>
            <a:t>Deux implantations</a:t>
          </a:r>
          <a:endParaRPr lang="fr-FR" b="1" dirty="0"/>
        </a:p>
      </dgm:t>
    </dgm:pt>
    <dgm:pt modelId="{42920A2E-4C2A-47EF-A4F5-C6ED0354927E}">
      <dgm:prSet/>
      <dgm:spPr/>
      <dgm:t>
        <a:bodyPr/>
        <a:lstStyle/>
        <a:p>
          <a:r>
            <a:rPr lang="fr-FR" b="1" dirty="0" smtClean="0"/>
            <a:t>MOLENBEEK </a:t>
          </a:r>
          <a:endParaRPr lang="fr-FR" b="1" dirty="0"/>
        </a:p>
      </dgm:t>
    </dgm:pt>
    <dgm:pt modelId="{9B333887-2B5E-4726-A992-18FD5ACAB8F0}" type="parTrans" cxnId="{A54B1CD9-57EB-41EB-8481-F1C451F8B3A1}">
      <dgm:prSet/>
      <dgm:spPr/>
      <dgm:t>
        <a:bodyPr/>
        <a:lstStyle/>
        <a:p>
          <a:endParaRPr lang="fr-FR"/>
        </a:p>
      </dgm:t>
    </dgm:pt>
    <dgm:pt modelId="{509F607F-FE77-4525-A669-8654206B8BDC}" type="sibTrans" cxnId="{A54B1CD9-57EB-41EB-8481-F1C451F8B3A1}">
      <dgm:prSet/>
      <dgm:spPr/>
      <dgm:t>
        <a:bodyPr/>
        <a:lstStyle/>
        <a:p>
          <a:r>
            <a:rPr lang="fr-FR" b="1" dirty="0" smtClean="0"/>
            <a:t>SCHAERBEEK</a:t>
          </a:r>
          <a:r>
            <a:rPr lang="fr-FR" dirty="0" smtClean="0"/>
            <a:t> </a:t>
          </a:r>
          <a:endParaRPr lang="fr-FR" dirty="0"/>
        </a:p>
      </dgm:t>
    </dgm:pt>
    <dgm:pt modelId="{BFB39375-1B27-4519-BED9-58C30794A4DA}" type="pres">
      <dgm:prSet presAssocID="{FAF939CB-E4F8-4C72-B597-E2587AE5E8F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6FF276F4-C23F-47F8-B407-65B0F95B2CA3}" type="pres">
      <dgm:prSet presAssocID="{841DEB80-F7CB-436C-B0D5-980F64D75516}" presName="composite" presStyleCnt="0"/>
      <dgm:spPr/>
    </dgm:pt>
    <dgm:pt modelId="{BB928D61-37A6-4B58-8A37-F42CDD5C9C91}" type="pres">
      <dgm:prSet presAssocID="{841DEB80-F7CB-436C-B0D5-980F64D75516}" presName="Parent1" presStyleLbl="node1" presStyleIdx="0" presStyleCnt="8" custLinFactY="24794" custLinFactNeighborX="51312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0A8F19-F8B0-4CDB-BD6C-43DB52AFA653}" type="pres">
      <dgm:prSet presAssocID="{841DEB80-F7CB-436C-B0D5-980F64D75516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EFE6FF24-A1B4-413F-A8E5-DEEAB96D0980}" type="pres">
      <dgm:prSet presAssocID="{841DEB80-F7CB-436C-B0D5-980F64D75516}" presName="BalanceSpacing" presStyleCnt="0"/>
      <dgm:spPr/>
    </dgm:pt>
    <dgm:pt modelId="{920EAC88-FDDE-4063-B46E-B74D9478C32D}" type="pres">
      <dgm:prSet presAssocID="{841DEB80-F7CB-436C-B0D5-980F64D75516}" presName="BalanceSpacing1" presStyleCnt="0"/>
      <dgm:spPr/>
    </dgm:pt>
    <dgm:pt modelId="{F14A6AF8-58C2-457E-AFCD-037653DCD11E}" type="pres">
      <dgm:prSet presAssocID="{03C0D1FD-B941-4A69-9136-E8D100442D30}" presName="Accent1Text" presStyleLbl="node1" presStyleIdx="1" presStyleCnt="8" custLinFactY="26918" custLinFactNeighborX="53393" custLinFactNeighborY="100000"/>
      <dgm:spPr/>
      <dgm:t>
        <a:bodyPr/>
        <a:lstStyle/>
        <a:p>
          <a:endParaRPr lang="fr-FR"/>
        </a:p>
      </dgm:t>
    </dgm:pt>
    <dgm:pt modelId="{44F5347A-8756-4B0C-BCA5-BF8B953C3DE4}" type="pres">
      <dgm:prSet presAssocID="{03C0D1FD-B941-4A69-9136-E8D100442D30}" presName="spaceBetweenRectangles" presStyleCnt="0"/>
      <dgm:spPr/>
    </dgm:pt>
    <dgm:pt modelId="{69B968ED-3010-4DB3-910C-51A335F46DD4}" type="pres">
      <dgm:prSet presAssocID="{142753A9-378C-4AEC-8C0B-6ED6C9727DF6}" presName="composite" presStyleCnt="0"/>
      <dgm:spPr/>
    </dgm:pt>
    <dgm:pt modelId="{71661570-A7DC-41B2-86E8-5389597CE276}" type="pres">
      <dgm:prSet presAssocID="{142753A9-378C-4AEC-8C0B-6ED6C9727DF6}" presName="Parent1" presStyleLbl="node1" presStyleIdx="2" presStyleCnt="8" custScaleX="101726" custLinFactX="-100000" custLinFactNeighborX="-110190" custLinFactNeighborY="472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CB0A10-6F7B-417C-B089-D0A73CA80EE6}" type="pres">
      <dgm:prSet presAssocID="{142753A9-378C-4AEC-8C0B-6ED6C9727DF6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4321B346-783B-468C-9224-CE56FBBB6583}" type="pres">
      <dgm:prSet presAssocID="{142753A9-378C-4AEC-8C0B-6ED6C9727DF6}" presName="BalanceSpacing" presStyleCnt="0"/>
      <dgm:spPr/>
    </dgm:pt>
    <dgm:pt modelId="{84124060-2B83-4BFF-9FDA-22ADF6E7AAF3}" type="pres">
      <dgm:prSet presAssocID="{142753A9-378C-4AEC-8C0B-6ED6C9727DF6}" presName="BalanceSpacing1" presStyleCnt="0"/>
      <dgm:spPr/>
    </dgm:pt>
    <dgm:pt modelId="{7F93D6A9-CF4A-4655-AF14-67EE0BE4F5E6}" type="pres">
      <dgm:prSet presAssocID="{5839DB20-E43E-4D0E-95B1-EF11299AE296}" presName="Accent1Text" presStyleLbl="node1" presStyleIdx="3" presStyleCnt="8" custLinFactX="-100000" custLinFactNeighborX="-115489" custLinFactNeighborY="47236"/>
      <dgm:spPr/>
      <dgm:t>
        <a:bodyPr/>
        <a:lstStyle/>
        <a:p>
          <a:endParaRPr lang="fr-FR"/>
        </a:p>
      </dgm:t>
    </dgm:pt>
    <dgm:pt modelId="{E4CB7F45-AC8B-4F46-BF98-A36F0BF9B51E}" type="pres">
      <dgm:prSet presAssocID="{5839DB20-E43E-4D0E-95B1-EF11299AE296}" presName="spaceBetweenRectangles" presStyleCnt="0"/>
      <dgm:spPr/>
    </dgm:pt>
    <dgm:pt modelId="{1EF0E39B-D60A-4D7C-B9C3-A3314EE8357F}" type="pres">
      <dgm:prSet presAssocID="{42920A2E-4C2A-47EF-A4F5-C6ED0354927E}" presName="composite" presStyleCnt="0"/>
      <dgm:spPr/>
    </dgm:pt>
    <dgm:pt modelId="{DB4534B0-96C7-4591-A7E4-A2465A6446A0}" type="pres">
      <dgm:prSet presAssocID="{42920A2E-4C2A-47EF-A4F5-C6ED0354927E}" presName="Parent1" presStyleLbl="node1" presStyleIdx="4" presStyleCnt="8" custLinFactX="-5978" custLinFactY="-19861" custLinFactNeighborX="-1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D1F39C-CBCC-4566-9A02-1F50D2817427}" type="pres">
      <dgm:prSet presAssocID="{42920A2E-4C2A-47EF-A4F5-C6ED0354927E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C972EDC8-7D03-49EE-9FD8-6AC7D2D74987}" type="pres">
      <dgm:prSet presAssocID="{42920A2E-4C2A-47EF-A4F5-C6ED0354927E}" presName="BalanceSpacing" presStyleCnt="0"/>
      <dgm:spPr/>
    </dgm:pt>
    <dgm:pt modelId="{293BE99D-9D2C-40E7-99E2-7353DB38941E}" type="pres">
      <dgm:prSet presAssocID="{42920A2E-4C2A-47EF-A4F5-C6ED0354927E}" presName="BalanceSpacing1" presStyleCnt="0"/>
      <dgm:spPr/>
    </dgm:pt>
    <dgm:pt modelId="{C9FC1F82-1C91-4571-940F-916611D950CE}" type="pres">
      <dgm:prSet presAssocID="{509F607F-FE77-4525-A669-8654206B8BDC}" presName="Accent1Text" presStyleLbl="node1" presStyleIdx="5" presStyleCnt="8" custLinFactNeighborX="6182" custLinFactNeighborY="39032"/>
      <dgm:spPr/>
      <dgm:t>
        <a:bodyPr/>
        <a:lstStyle/>
        <a:p>
          <a:endParaRPr lang="fr-FR"/>
        </a:p>
      </dgm:t>
    </dgm:pt>
    <dgm:pt modelId="{7D1BE46E-7CF2-46DB-8105-BA3BA79B1752}" type="pres">
      <dgm:prSet presAssocID="{509F607F-FE77-4525-A669-8654206B8BDC}" presName="spaceBetweenRectangles" presStyleCnt="0"/>
      <dgm:spPr/>
    </dgm:pt>
    <dgm:pt modelId="{BC558D4F-2E74-4584-B779-7DC7935F28D8}" type="pres">
      <dgm:prSet presAssocID="{7C2979B4-6875-4D9F-B8CF-44CDFAEC1582}" presName="composite" presStyleCnt="0"/>
      <dgm:spPr/>
    </dgm:pt>
    <dgm:pt modelId="{5995A2D3-84BB-47B5-A885-BB7B357D294D}" type="pres">
      <dgm:prSet presAssocID="{7C2979B4-6875-4D9F-B8CF-44CDFAEC1582}" presName="Parent1" presStyleLbl="node1" presStyleIdx="6" presStyleCnt="8" custLinFactX="64071" custLinFactNeighborX="100000" custLinFactNeighborY="-530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B5C5EE-56FB-41CB-A7E7-24F42B261E6B}" type="pres">
      <dgm:prSet presAssocID="{7C2979B4-6875-4D9F-B8CF-44CDFAEC1582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515657-9163-47BC-82D0-3A087AD65A93}" type="pres">
      <dgm:prSet presAssocID="{7C2979B4-6875-4D9F-B8CF-44CDFAEC1582}" presName="BalanceSpacing" presStyleCnt="0"/>
      <dgm:spPr/>
    </dgm:pt>
    <dgm:pt modelId="{2547247D-B929-499B-A2F1-41121A1468B4}" type="pres">
      <dgm:prSet presAssocID="{7C2979B4-6875-4D9F-B8CF-44CDFAEC1582}" presName="BalanceSpacing1" presStyleCnt="0"/>
      <dgm:spPr/>
    </dgm:pt>
    <dgm:pt modelId="{871E800B-B663-4FC5-93D2-0D37BE08E93E}" type="pres">
      <dgm:prSet presAssocID="{C575B882-4FF3-436E-9E67-113B847F38A9}" presName="Accent1Text" presStyleLbl="node1" presStyleIdx="7" presStyleCnt="8" custLinFactY="-100000" custLinFactNeighborX="55553" custLinFactNeighborY="-107752"/>
      <dgm:spPr/>
      <dgm:t>
        <a:bodyPr/>
        <a:lstStyle/>
        <a:p>
          <a:endParaRPr lang="fr-FR"/>
        </a:p>
      </dgm:t>
    </dgm:pt>
  </dgm:ptLst>
  <dgm:cxnLst>
    <dgm:cxn modelId="{A54B1CD9-57EB-41EB-8481-F1C451F8B3A1}" srcId="{FAF939CB-E4F8-4C72-B597-E2587AE5E8FC}" destId="{42920A2E-4C2A-47EF-A4F5-C6ED0354927E}" srcOrd="2" destOrd="0" parTransId="{9B333887-2B5E-4726-A992-18FD5ACAB8F0}" sibTransId="{509F607F-FE77-4525-A669-8654206B8BDC}"/>
    <dgm:cxn modelId="{F6B10AF9-1D57-4915-B017-EABBA6D2876C}" type="presOf" srcId="{841DEB80-F7CB-436C-B0D5-980F64D75516}" destId="{BB928D61-37A6-4B58-8A37-F42CDD5C9C91}" srcOrd="0" destOrd="0" presId="urn:microsoft.com/office/officeart/2008/layout/AlternatingHexagons"/>
    <dgm:cxn modelId="{748C8801-2157-4C6A-A3A6-9B3AAD16D5AA}" type="presOf" srcId="{7C2979B4-6875-4D9F-B8CF-44CDFAEC1582}" destId="{5995A2D3-84BB-47B5-A885-BB7B357D294D}" srcOrd="0" destOrd="0" presId="urn:microsoft.com/office/officeart/2008/layout/AlternatingHexagons"/>
    <dgm:cxn modelId="{215FCB52-6B5E-444E-AC7E-932BFB130282}" srcId="{FAF939CB-E4F8-4C72-B597-E2587AE5E8FC}" destId="{7C2979B4-6875-4D9F-B8CF-44CDFAEC1582}" srcOrd="3" destOrd="0" parTransId="{3E069935-FF9B-40F1-866E-BDA750C78D36}" sibTransId="{C575B882-4FF3-436E-9E67-113B847F38A9}"/>
    <dgm:cxn modelId="{E7632E59-1D44-4E5F-B5A6-9BECD030F8D1}" srcId="{FAF939CB-E4F8-4C72-B597-E2587AE5E8FC}" destId="{841DEB80-F7CB-436C-B0D5-980F64D75516}" srcOrd="0" destOrd="0" parTransId="{C1FEA9FF-F436-4214-A4AE-3FC3D96953EA}" sibTransId="{03C0D1FD-B941-4A69-9136-E8D100442D30}"/>
    <dgm:cxn modelId="{1881BB13-E12F-4F6F-AA18-7F1BA2897923}" type="presOf" srcId="{42920A2E-4C2A-47EF-A4F5-C6ED0354927E}" destId="{DB4534B0-96C7-4591-A7E4-A2465A6446A0}" srcOrd="0" destOrd="0" presId="urn:microsoft.com/office/officeart/2008/layout/AlternatingHexagons"/>
    <dgm:cxn modelId="{E182D5D5-4FF3-4274-99ED-D240B2445670}" type="presOf" srcId="{142753A9-378C-4AEC-8C0B-6ED6C9727DF6}" destId="{71661570-A7DC-41B2-86E8-5389597CE276}" srcOrd="0" destOrd="0" presId="urn:microsoft.com/office/officeart/2008/layout/AlternatingHexagons"/>
    <dgm:cxn modelId="{561B4BB8-1387-4988-BC75-C28A741E39F3}" type="presOf" srcId="{509F607F-FE77-4525-A669-8654206B8BDC}" destId="{C9FC1F82-1C91-4571-940F-916611D950CE}" srcOrd="0" destOrd="0" presId="urn:microsoft.com/office/officeart/2008/layout/AlternatingHexagons"/>
    <dgm:cxn modelId="{7B5ADAAB-1A39-4877-A579-315CF83BA468}" type="presOf" srcId="{03C0D1FD-B941-4A69-9136-E8D100442D30}" destId="{F14A6AF8-58C2-457E-AFCD-037653DCD11E}" srcOrd="0" destOrd="0" presId="urn:microsoft.com/office/officeart/2008/layout/AlternatingHexagons"/>
    <dgm:cxn modelId="{B00CE446-A97A-4A10-A41F-EE7FABB46C03}" type="presOf" srcId="{5839DB20-E43E-4D0E-95B1-EF11299AE296}" destId="{7F93D6A9-CF4A-4655-AF14-67EE0BE4F5E6}" srcOrd="0" destOrd="0" presId="urn:microsoft.com/office/officeart/2008/layout/AlternatingHexagons"/>
    <dgm:cxn modelId="{49F7A8FE-E25B-4C79-9682-7D23C392D532}" type="presOf" srcId="{C575B882-4FF3-436E-9E67-113B847F38A9}" destId="{871E800B-B663-4FC5-93D2-0D37BE08E93E}" srcOrd="0" destOrd="0" presId="urn:microsoft.com/office/officeart/2008/layout/AlternatingHexagons"/>
    <dgm:cxn modelId="{B7C210E4-E4B8-44C1-B957-C467110EF2A4}" type="presOf" srcId="{FAF939CB-E4F8-4C72-B597-E2587AE5E8FC}" destId="{BFB39375-1B27-4519-BED9-58C30794A4DA}" srcOrd="0" destOrd="0" presId="urn:microsoft.com/office/officeart/2008/layout/AlternatingHexagons"/>
    <dgm:cxn modelId="{147187B0-78E2-457C-BFD1-66E89E6478C4}" srcId="{FAF939CB-E4F8-4C72-B597-E2587AE5E8FC}" destId="{142753A9-378C-4AEC-8C0B-6ED6C9727DF6}" srcOrd="1" destOrd="0" parTransId="{1D16ACCF-7841-4568-BF28-0CCE6AEA637E}" sibTransId="{5839DB20-E43E-4D0E-95B1-EF11299AE296}"/>
    <dgm:cxn modelId="{F03E0CDB-A1F9-42A9-8CB8-93637C24C65D}" type="presOf" srcId="{FF92652D-1AE2-4605-9D44-F624408410F1}" destId="{96B5C5EE-56FB-41CB-A7E7-24F42B261E6B}" srcOrd="0" destOrd="0" presId="urn:microsoft.com/office/officeart/2008/layout/AlternatingHexagons"/>
    <dgm:cxn modelId="{1DEC319B-19A0-4D50-BCA6-7133CA9DDACF}" srcId="{7C2979B4-6875-4D9F-B8CF-44CDFAEC1582}" destId="{FF92652D-1AE2-4605-9D44-F624408410F1}" srcOrd="0" destOrd="0" parTransId="{20EC6C47-C5EB-4F1E-B1C4-944C63895C1C}" sibTransId="{62ABD8CE-4AA0-4295-9846-04AF62D0E441}"/>
    <dgm:cxn modelId="{60F82F1A-FAB9-4F6D-B241-749CDEA010B7}" type="presParOf" srcId="{BFB39375-1B27-4519-BED9-58C30794A4DA}" destId="{6FF276F4-C23F-47F8-B407-65B0F95B2CA3}" srcOrd="0" destOrd="0" presId="urn:microsoft.com/office/officeart/2008/layout/AlternatingHexagons"/>
    <dgm:cxn modelId="{FEADD4C1-BE57-4D83-B216-D25010702EFE}" type="presParOf" srcId="{6FF276F4-C23F-47F8-B407-65B0F95B2CA3}" destId="{BB928D61-37A6-4B58-8A37-F42CDD5C9C91}" srcOrd="0" destOrd="0" presId="urn:microsoft.com/office/officeart/2008/layout/AlternatingHexagons"/>
    <dgm:cxn modelId="{7C240CD4-0830-497E-9E0F-C3AF5F5D8485}" type="presParOf" srcId="{6FF276F4-C23F-47F8-B407-65B0F95B2CA3}" destId="{730A8F19-F8B0-4CDB-BD6C-43DB52AFA653}" srcOrd="1" destOrd="0" presId="urn:microsoft.com/office/officeart/2008/layout/AlternatingHexagons"/>
    <dgm:cxn modelId="{49416D12-C218-4654-A913-4A39EC0282E0}" type="presParOf" srcId="{6FF276F4-C23F-47F8-B407-65B0F95B2CA3}" destId="{EFE6FF24-A1B4-413F-A8E5-DEEAB96D0980}" srcOrd="2" destOrd="0" presId="urn:microsoft.com/office/officeart/2008/layout/AlternatingHexagons"/>
    <dgm:cxn modelId="{DF97E5AC-3EEF-4C6B-BF1B-E35B0150118B}" type="presParOf" srcId="{6FF276F4-C23F-47F8-B407-65B0F95B2CA3}" destId="{920EAC88-FDDE-4063-B46E-B74D9478C32D}" srcOrd="3" destOrd="0" presId="urn:microsoft.com/office/officeart/2008/layout/AlternatingHexagons"/>
    <dgm:cxn modelId="{34F5E70E-1947-4F30-9353-A1190D698C57}" type="presParOf" srcId="{6FF276F4-C23F-47F8-B407-65B0F95B2CA3}" destId="{F14A6AF8-58C2-457E-AFCD-037653DCD11E}" srcOrd="4" destOrd="0" presId="urn:microsoft.com/office/officeart/2008/layout/AlternatingHexagons"/>
    <dgm:cxn modelId="{CDA19214-3F13-464A-925F-739FE09AE539}" type="presParOf" srcId="{BFB39375-1B27-4519-BED9-58C30794A4DA}" destId="{44F5347A-8756-4B0C-BCA5-BF8B953C3DE4}" srcOrd="1" destOrd="0" presId="urn:microsoft.com/office/officeart/2008/layout/AlternatingHexagons"/>
    <dgm:cxn modelId="{55EFB2B9-42F9-4F4F-9FF7-94FCCCBBC956}" type="presParOf" srcId="{BFB39375-1B27-4519-BED9-58C30794A4DA}" destId="{69B968ED-3010-4DB3-910C-51A335F46DD4}" srcOrd="2" destOrd="0" presId="urn:microsoft.com/office/officeart/2008/layout/AlternatingHexagons"/>
    <dgm:cxn modelId="{E6C6A37E-2559-4479-86B5-C4AA142F0438}" type="presParOf" srcId="{69B968ED-3010-4DB3-910C-51A335F46DD4}" destId="{71661570-A7DC-41B2-86E8-5389597CE276}" srcOrd="0" destOrd="0" presId="urn:microsoft.com/office/officeart/2008/layout/AlternatingHexagons"/>
    <dgm:cxn modelId="{560B6B96-2F2B-4371-8846-C8F4BE70E66F}" type="presParOf" srcId="{69B968ED-3010-4DB3-910C-51A335F46DD4}" destId="{3ACB0A10-6F7B-417C-B089-D0A73CA80EE6}" srcOrd="1" destOrd="0" presId="urn:microsoft.com/office/officeart/2008/layout/AlternatingHexagons"/>
    <dgm:cxn modelId="{86719201-E8F7-41FF-8B3B-D425CC9F0C94}" type="presParOf" srcId="{69B968ED-3010-4DB3-910C-51A335F46DD4}" destId="{4321B346-783B-468C-9224-CE56FBBB6583}" srcOrd="2" destOrd="0" presId="urn:microsoft.com/office/officeart/2008/layout/AlternatingHexagons"/>
    <dgm:cxn modelId="{4C1E8EA3-0D2E-48A2-8591-4342C209073A}" type="presParOf" srcId="{69B968ED-3010-4DB3-910C-51A335F46DD4}" destId="{84124060-2B83-4BFF-9FDA-22ADF6E7AAF3}" srcOrd="3" destOrd="0" presId="urn:microsoft.com/office/officeart/2008/layout/AlternatingHexagons"/>
    <dgm:cxn modelId="{A05DF512-FD95-4307-A7E7-9D82E51413A2}" type="presParOf" srcId="{69B968ED-3010-4DB3-910C-51A335F46DD4}" destId="{7F93D6A9-CF4A-4655-AF14-67EE0BE4F5E6}" srcOrd="4" destOrd="0" presId="urn:microsoft.com/office/officeart/2008/layout/AlternatingHexagons"/>
    <dgm:cxn modelId="{5E9DF89E-C4AA-490C-8E20-CA510E92B856}" type="presParOf" srcId="{BFB39375-1B27-4519-BED9-58C30794A4DA}" destId="{E4CB7F45-AC8B-4F46-BF98-A36F0BF9B51E}" srcOrd="3" destOrd="0" presId="urn:microsoft.com/office/officeart/2008/layout/AlternatingHexagons"/>
    <dgm:cxn modelId="{342BA93D-31CC-4332-A7D1-95968A1FD03C}" type="presParOf" srcId="{BFB39375-1B27-4519-BED9-58C30794A4DA}" destId="{1EF0E39B-D60A-4D7C-B9C3-A3314EE8357F}" srcOrd="4" destOrd="0" presId="urn:microsoft.com/office/officeart/2008/layout/AlternatingHexagons"/>
    <dgm:cxn modelId="{FB5C054D-6001-4C74-B8D2-8919C3F7AEFB}" type="presParOf" srcId="{1EF0E39B-D60A-4D7C-B9C3-A3314EE8357F}" destId="{DB4534B0-96C7-4591-A7E4-A2465A6446A0}" srcOrd="0" destOrd="0" presId="urn:microsoft.com/office/officeart/2008/layout/AlternatingHexagons"/>
    <dgm:cxn modelId="{4737F44E-FA06-4B2F-9A43-565CD738BF04}" type="presParOf" srcId="{1EF0E39B-D60A-4D7C-B9C3-A3314EE8357F}" destId="{B9D1F39C-CBCC-4566-9A02-1F50D2817427}" srcOrd="1" destOrd="0" presId="urn:microsoft.com/office/officeart/2008/layout/AlternatingHexagons"/>
    <dgm:cxn modelId="{96503A23-F69A-4098-BD3E-9281BB598D1A}" type="presParOf" srcId="{1EF0E39B-D60A-4D7C-B9C3-A3314EE8357F}" destId="{C972EDC8-7D03-49EE-9FD8-6AC7D2D74987}" srcOrd="2" destOrd="0" presId="urn:microsoft.com/office/officeart/2008/layout/AlternatingHexagons"/>
    <dgm:cxn modelId="{B6489D28-BF9B-40B9-8566-F47F6CA40D80}" type="presParOf" srcId="{1EF0E39B-D60A-4D7C-B9C3-A3314EE8357F}" destId="{293BE99D-9D2C-40E7-99E2-7353DB38941E}" srcOrd="3" destOrd="0" presId="urn:microsoft.com/office/officeart/2008/layout/AlternatingHexagons"/>
    <dgm:cxn modelId="{52291ADB-1CAB-4FB5-9397-15EA872A102D}" type="presParOf" srcId="{1EF0E39B-D60A-4D7C-B9C3-A3314EE8357F}" destId="{C9FC1F82-1C91-4571-940F-916611D950CE}" srcOrd="4" destOrd="0" presId="urn:microsoft.com/office/officeart/2008/layout/AlternatingHexagons"/>
    <dgm:cxn modelId="{82FE8357-C32A-4D33-AB8F-C5C414D1A0B5}" type="presParOf" srcId="{BFB39375-1B27-4519-BED9-58C30794A4DA}" destId="{7D1BE46E-7CF2-46DB-8105-BA3BA79B1752}" srcOrd="5" destOrd="0" presId="urn:microsoft.com/office/officeart/2008/layout/AlternatingHexagons"/>
    <dgm:cxn modelId="{CA086E32-EFC8-4A74-AF8F-049864AB63EE}" type="presParOf" srcId="{BFB39375-1B27-4519-BED9-58C30794A4DA}" destId="{BC558D4F-2E74-4584-B779-7DC7935F28D8}" srcOrd="6" destOrd="0" presId="urn:microsoft.com/office/officeart/2008/layout/AlternatingHexagons"/>
    <dgm:cxn modelId="{93B0CCC0-9FEB-4C8D-84FF-6B864A7DD857}" type="presParOf" srcId="{BC558D4F-2E74-4584-B779-7DC7935F28D8}" destId="{5995A2D3-84BB-47B5-A885-BB7B357D294D}" srcOrd="0" destOrd="0" presId="urn:microsoft.com/office/officeart/2008/layout/AlternatingHexagons"/>
    <dgm:cxn modelId="{B7A83416-B854-4485-AD61-FA7D36F6B016}" type="presParOf" srcId="{BC558D4F-2E74-4584-B779-7DC7935F28D8}" destId="{96B5C5EE-56FB-41CB-A7E7-24F42B261E6B}" srcOrd="1" destOrd="0" presId="urn:microsoft.com/office/officeart/2008/layout/AlternatingHexagons"/>
    <dgm:cxn modelId="{F7BDEDF8-0360-43E8-95AD-ED064EFA07B9}" type="presParOf" srcId="{BC558D4F-2E74-4584-B779-7DC7935F28D8}" destId="{5A515657-9163-47BC-82D0-3A087AD65A93}" srcOrd="2" destOrd="0" presId="urn:microsoft.com/office/officeart/2008/layout/AlternatingHexagons"/>
    <dgm:cxn modelId="{C71847F5-BA7D-4535-AB31-BFA42C5162CD}" type="presParOf" srcId="{BC558D4F-2E74-4584-B779-7DC7935F28D8}" destId="{2547247D-B929-499B-A2F1-41121A1468B4}" srcOrd="3" destOrd="0" presId="urn:microsoft.com/office/officeart/2008/layout/AlternatingHexagons"/>
    <dgm:cxn modelId="{D21340BA-9C79-428D-87FE-D8AB4E48246E}" type="presParOf" srcId="{BC558D4F-2E74-4584-B779-7DC7935F28D8}" destId="{871E800B-B663-4FC5-93D2-0D37BE08E93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E39E5-B5E5-432F-AF9D-49BCF8E9021E}">
      <dsp:nvSpPr>
        <dsp:cNvPr id="0" name=""/>
        <dsp:cNvSpPr/>
      </dsp:nvSpPr>
      <dsp:spPr>
        <a:xfrm rot="16200000">
          <a:off x="537551" y="-537551"/>
          <a:ext cx="1855665" cy="2930769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Accueillir</a:t>
          </a:r>
          <a:endParaRPr lang="fr-FR" sz="3300" kern="1200" dirty="0"/>
        </a:p>
      </dsp:txBody>
      <dsp:txXfrm rot="5400000">
        <a:off x="-1" y="1"/>
        <a:ext cx="2930769" cy="1391749"/>
      </dsp:txXfrm>
    </dsp:sp>
    <dsp:sp modelId="{F1859619-F376-4494-93B3-B03635701C45}">
      <dsp:nvSpPr>
        <dsp:cNvPr id="0" name=""/>
        <dsp:cNvSpPr/>
      </dsp:nvSpPr>
      <dsp:spPr>
        <a:xfrm>
          <a:off x="2930769" y="0"/>
          <a:ext cx="2930769" cy="1855665"/>
        </a:xfrm>
        <a:prstGeom prst="round1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Accompagner</a:t>
          </a:r>
          <a:endParaRPr lang="fr-FR" sz="3300" kern="1200" dirty="0"/>
        </a:p>
      </dsp:txBody>
      <dsp:txXfrm>
        <a:off x="2930769" y="0"/>
        <a:ext cx="2930769" cy="1391749"/>
      </dsp:txXfrm>
    </dsp:sp>
    <dsp:sp modelId="{8230B3B3-3E51-4FAF-ADD5-E2DD742F0B70}">
      <dsp:nvSpPr>
        <dsp:cNvPr id="0" name=""/>
        <dsp:cNvSpPr/>
      </dsp:nvSpPr>
      <dsp:spPr>
        <a:xfrm rot="10800000">
          <a:off x="0" y="1855665"/>
          <a:ext cx="2930769" cy="1855665"/>
        </a:xfrm>
        <a:prstGeom prst="round1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Orienter </a:t>
          </a:r>
          <a:endParaRPr lang="fr-FR" sz="3300" kern="1200" dirty="0"/>
        </a:p>
      </dsp:txBody>
      <dsp:txXfrm rot="10800000">
        <a:off x="0" y="2319581"/>
        <a:ext cx="2930769" cy="1391749"/>
      </dsp:txXfrm>
    </dsp:sp>
    <dsp:sp modelId="{9AB09824-5000-41DD-8054-E8C75F214AC5}">
      <dsp:nvSpPr>
        <dsp:cNvPr id="0" name=""/>
        <dsp:cNvSpPr/>
      </dsp:nvSpPr>
      <dsp:spPr>
        <a:xfrm rot="5400000">
          <a:off x="3468320" y="1318113"/>
          <a:ext cx="1855665" cy="2930769"/>
        </a:xfrm>
        <a:prstGeom prst="round1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Travailler en réseau </a:t>
          </a:r>
          <a:endParaRPr lang="fr-FR" sz="3300" kern="1200" dirty="0"/>
        </a:p>
      </dsp:txBody>
      <dsp:txXfrm rot="-5400000">
        <a:off x="2930768" y="2319581"/>
        <a:ext cx="2930769" cy="1391749"/>
      </dsp:txXfrm>
    </dsp:sp>
    <dsp:sp modelId="{C7DCCA68-B058-4418-B2D3-B3F441D7DE7A}">
      <dsp:nvSpPr>
        <dsp:cNvPr id="0" name=""/>
        <dsp:cNvSpPr/>
      </dsp:nvSpPr>
      <dsp:spPr>
        <a:xfrm>
          <a:off x="2051538" y="1391749"/>
          <a:ext cx="1758461" cy="927832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solidFill>
                <a:srgbClr val="00827D"/>
              </a:solidFill>
              <a:latin typeface="Moon Bold"/>
              <a:ea typeface="+mj-ea"/>
              <a:cs typeface="+mj-cs"/>
            </a:rPr>
            <a:t>BAPA</a:t>
          </a:r>
          <a:endParaRPr lang="fr-FR" sz="2800" kern="1200" dirty="0">
            <a:solidFill>
              <a:srgbClr val="00827D"/>
            </a:solidFill>
            <a:latin typeface="Moon Bold"/>
            <a:ea typeface="+mj-ea"/>
            <a:cs typeface="+mj-cs"/>
          </a:endParaRPr>
        </a:p>
      </dsp:txBody>
      <dsp:txXfrm>
        <a:off x="2096831" y="1437042"/>
        <a:ext cx="1667875" cy="837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BB7A6-2478-4A13-ABCB-263C88528A88}">
      <dsp:nvSpPr>
        <dsp:cNvPr id="0" name=""/>
        <dsp:cNvSpPr/>
      </dsp:nvSpPr>
      <dsp:spPr>
        <a:xfrm>
          <a:off x="892" y="194716"/>
          <a:ext cx="4278028" cy="6124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Qui sont les personnes primo-arrivantes ? </a:t>
          </a:r>
          <a:endParaRPr lang="fr-FR" sz="1900" kern="1200" dirty="0"/>
        </a:p>
      </dsp:txBody>
      <dsp:txXfrm>
        <a:off x="18829" y="212653"/>
        <a:ext cx="4242154" cy="576553"/>
      </dsp:txXfrm>
    </dsp:sp>
    <dsp:sp modelId="{C58FA41D-A80A-408F-8D75-BE72D989B86B}">
      <dsp:nvSpPr>
        <dsp:cNvPr id="0" name=""/>
        <dsp:cNvSpPr/>
      </dsp:nvSpPr>
      <dsp:spPr>
        <a:xfrm>
          <a:off x="428695" y="807144"/>
          <a:ext cx="427802" cy="459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9320"/>
              </a:lnTo>
              <a:lnTo>
                <a:pt x="427802" y="4593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6530F-5FA7-4FB1-AB81-5C8A750A2EEE}">
      <dsp:nvSpPr>
        <dsp:cNvPr id="0" name=""/>
        <dsp:cNvSpPr/>
      </dsp:nvSpPr>
      <dsp:spPr>
        <a:xfrm>
          <a:off x="856498" y="960251"/>
          <a:ext cx="2144290" cy="612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Non belge</a:t>
          </a:r>
          <a:endParaRPr lang="fr-FR" sz="2100" kern="1200" dirty="0"/>
        </a:p>
      </dsp:txBody>
      <dsp:txXfrm>
        <a:off x="874435" y="978188"/>
        <a:ext cx="2108416" cy="576553"/>
      </dsp:txXfrm>
    </dsp:sp>
    <dsp:sp modelId="{75580069-E083-47B7-B374-612185AB9D89}">
      <dsp:nvSpPr>
        <dsp:cNvPr id="0" name=""/>
        <dsp:cNvSpPr/>
      </dsp:nvSpPr>
      <dsp:spPr>
        <a:xfrm>
          <a:off x="428695" y="807144"/>
          <a:ext cx="427802" cy="1224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855"/>
              </a:lnTo>
              <a:lnTo>
                <a:pt x="427802" y="122485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12035-53D7-4EA7-8598-0FF3F13D4A98}">
      <dsp:nvSpPr>
        <dsp:cNvPr id="0" name=""/>
        <dsp:cNvSpPr/>
      </dsp:nvSpPr>
      <dsp:spPr>
        <a:xfrm>
          <a:off x="856498" y="1725786"/>
          <a:ext cx="3143704" cy="612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Plus de 18 ans </a:t>
          </a:r>
          <a:endParaRPr lang="fr-FR" sz="2100" kern="1200" dirty="0"/>
        </a:p>
      </dsp:txBody>
      <dsp:txXfrm>
        <a:off x="874435" y="1743723"/>
        <a:ext cx="3107830" cy="576553"/>
      </dsp:txXfrm>
    </dsp:sp>
    <dsp:sp modelId="{F330C798-1F74-4598-8428-8B74C250D037}">
      <dsp:nvSpPr>
        <dsp:cNvPr id="0" name=""/>
        <dsp:cNvSpPr/>
      </dsp:nvSpPr>
      <dsp:spPr>
        <a:xfrm>
          <a:off x="428695" y="807144"/>
          <a:ext cx="427802" cy="1990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390"/>
              </a:lnTo>
              <a:lnTo>
                <a:pt x="427802" y="199039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CED5B-4BD8-4EB1-8AD6-089517790241}">
      <dsp:nvSpPr>
        <dsp:cNvPr id="0" name=""/>
        <dsp:cNvSpPr/>
      </dsp:nvSpPr>
      <dsp:spPr>
        <a:xfrm>
          <a:off x="856498" y="2491320"/>
          <a:ext cx="5238608" cy="612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Séjour légal de moins de trois ans en Belgique</a:t>
          </a:r>
          <a:endParaRPr lang="fr-FR" sz="2100" kern="1200" dirty="0"/>
        </a:p>
      </dsp:txBody>
      <dsp:txXfrm>
        <a:off x="874435" y="2509257"/>
        <a:ext cx="5202734" cy="576553"/>
      </dsp:txXfrm>
    </dsp:sp>
    <dsp:sp modelId="{F2ADD6D2-3851-4BE3-8844-302966F0F428}">
      <dsp:nvSpPr>
        <dsp:cNvPr id="0" name=""/>
        <dsp:cNvSpPr/>
      </dsp:nvSpPr>
      <dsp:spPr>
        <a:xfrm>
          <a:off x="428695" y="807144"/>
          <a:ext cx="427802" cy="2755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5924"/>
              </a:lnTo>
              <a:lnTo>
                <a:pt x="427802" y="275592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C665F-6179-4073-8E89-255101645941}">
      <dsp:nvSpPr>
        <dsp:cNvPr id="0" name=""/>
        <dsp:cNvSpPr/>
      </dsp:nvSpPr>
      <dsp:spPr>
        <a:xfrm>
          <a:off x="856498" y="3256855"/>
          <a:ext cx="4556285" cy="612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Titre de séjour de plus de trois mois </a:t>
          </a:r>
          <a:endParaRPr lang="fr-FR" sz="2100" kern="1200" dirty="0"/>
        </a:p>
      </dsp:txBody>
      <dsp:txXfrm>
        <a:off x="874435" y="3274792"/>
        <a:ext cx="4520411" cy="5765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6D6C0-8B35-46AF-A2F9-375698B48AB9}">
      <dsp:nvSpPr>
        <dsp:cNvPr id="0" name=""/>
        <dsp:cNvSpPr/>
      </dsp:nvSpPr>
      <dsp:spPr>
        <a:xfrm>
          <a:off x="1587" y="1198617"/>
          <a:ext cx="1603374" cy="1666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Objectifs du parcours d’accueil </a:t>
          </a:r>
          <a:endParaRPr lang="fr-FR" sz="1500" kern="1200" dirty="0"/>
        </a:p>
      </dsp:txBody>
      <dsp:txXfrm>
        <a:off x="48548" y="1245578"/>
        <a:ext cx="1509452" cy="1572842"/>
      </dsp:txXfrm>
    </dsp:sp>
    <dsp:sp modelId="{F6FF9507-A8CC-4142-BD4D-00AD6F3EA0E5}">
      <dsp:nvSpPr>
        <dsp:cNvPr id="0" name=""/>
        <dsp:cNvSpPr/>
      </dsp:nvSpPr>
      <dsp:spPr>
        <a:xfrm rot="17692822">
          <a:off x="1163441" y="1322790"/>
          <a:ext cx="1524392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524392" y="1775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887527" y="1302434"/>
        <a:ext cx="76219" cy="76219"/>
      </dsp:txXfrm>
    </dsp:sp>
    <dsp:sp modelId="{BAF1787E-ACA8-4FE0-993E-54830F9B4BAD}">
      <dsp:nvSpPr>
        <dsp:cNvPr id="0" name=""/>
        <dsp:cNvSpPr/>
      </dsp:nvSpPr>
      <dsp:spPr>
        <a:xfrm>
          <a:off x="2246312" y="248245"/>
          <a:ext cx="1603374" cy="8016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Autonomie</a:t>
          </a:r>
          <a:endParaRPr lang="fr-FR" sz="1500" kern="1200" dirty="0"/>
        </a:p>
      </dsp:txBody>
      <dsp:txXfrm>
        <a:off x="2269793" y="271726"/>
        <a:ext cx="1556412" cy="754725"/>
      </dsp:txXfrm>
    </dsp:sp>
    <dsp:sp modelId="{D28A1B33-A782-4FAC-BF53-223F19101272}">
      <dsp:nvSpPr>
        <dsp:cNvPr id="0" name=""/>
        <dsp:cNvSpPr/>
      </dsp:nvSpPr>
      <dsp:spPr>
        <a:xfrm>
          <a:off x="3849687" y="631335"/>
          <a:ext cx="64134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641349" y="1775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154328" y="633055"/>
        <a:ext cx="32067" cy="32067"/>
      </dsp:txXfrm>
    </dsp:sp>
    <dsp:sp modelId="{688677AA-F74E-4E76-BF57-207BEBB99861}">
      <dsp:nvSpPr>
        <dsp:cNvPr id="0" name=""/>
        <dsp:cNvSpPr/>
      </dsp:nvSpPr>
      <dsp:spPr>
        <a:xfrm>
          <a:off x="4491037" y="248245"/>
          <a:ext cx="1603374" cy="8016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Construire sa vie en Belgique</a:t>
          </a:r>
          <a:endParaRPr lang="fr-FR" sz="1500" kern="1200" dirty="0"/>
        </a:p>
      </dsp:txBody>
      <dsp:txXfrm>
        <a:off x="4514518" y="271726"/>
        <a:ext cx="1556412" cy="754725"/>
      </dsp:txXfrm>
    </dsp:sp>
    <dsp:sp modelId="{7318E61E-8299-4530-8434-017DF32DF27A}">
      <dsp:nvSpPr>
        <dsp:cNvPr id="0" name=""/>
        <dsp:cNvSpPr/>
      </dsp:nvSpPr>
      <dsp:spPr>
        <a:xfrm rot="19457599">
          <a:off x="1530725" y="1783760"/>
          <a:ext cx="7898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89824" y="1775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905891" y="1781769"/>
        <a:ext cx="39491" cy="39491"/>
      </dsp:txXfrm>
    </dsp:sp>
    <dsp:sp modelId="{8A5D154F-63C8-46CF-A119-DD1BDE99CF70}">
      <dsp:nvSpPr>
        <dsp:cNvPr id="0" name=""/>
        <dsp:cNvSpPr/>
      </dsp:nvSpPr>
      <dsp:spPr>
        <a:xfrm>
          <a:off x="2246312" y="1170185"/>
          <a:ext cx="1603374" cy="8016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Participation à la vie sociale </a:t>
          </a:r>
          <a:endParaRPr lang="fr-FR" sz="1500" kern="1200" dirty="0"/>
        </a:p>
      </dsp:txBody>
      <dsp:txXfrm>
        <a:off x="2269793" y="1193666"/>
        <a:ext cx="1556412" cy="754725"/>
      </dsp:txXfrm>
    </dsp:sp>
    <dsp:sp modelId="{23F3B284-19B0-4F30-9906-BDAEFFF9E627}">
      <dsp:nvSpPr>
        <dsp:cNvPr id="0" name=""/>
        <dsp:cNvSpPr/>
      </dsp:nvSpPr>
      <dsp:spPr>
        <a:xfrm>
          <a:off x="3849687" y="1553275"/>
          <a:ext cx="64134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641349" y="1775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154328" y="1554995"/>
        <a:ext cx="32067" cy="32067"/>
      </dsp:txXfrm>
    </dsp:sp>
    <dsp:sp modelId="{17E757BC-3B3E-482B-AE03-7B1DAF820E34}">
      <dsp:nvSpPr>
        <dsp:cNvPr id="0" name=""/>
        <dsp:cNvSpPr/>
      </dsp:nvSpPr>
      <dsp:spPr>
        <a:xfrm>
          <a:off x="4491037" y="1170185"/>
          <a:ext cx="1603374" cy="8016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Insertion sociale et accès aux dispositifs existants </a:t>
          </a:r>
          <a:endParaRPr lang="fr-FR" sz="1500" kern="1200" dirty="0"/>
        </a:p>
      </dsp:txBody>
      <dsp:txXfrm>
        <a:off x="4514518" y="1193666"/>
        <a:ext cx="1556412" cy="754725"/>
      </dsp:txXfrm>
    </dsp:sp>
    <dsp:sp modelId="{2D0C6934-6CD1-403C-AE0B-809149BBFEE4}">
      <dsp:nvSpPr>
        <dsp:cNvPr id="0" name=""/>
        <dsp:cNvSpPr/>
      </dsp:nvSpPr>
      <dsp:spPr>
        <a:xfrm rot="2142401">
          <a:off x="1530725" y="2244731"/>
          <a:ext cx="7898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89824" y="1775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905891" y="2242739"/>
        <a:ext cx="39491" cy="39491"/>
      </dsp:txXfrm>
    </dsp:sp>
    <dsp:sp modelId="{C88FF815-5C26-4307-A677-2CA341340520}">
      <dsp:nvSpPr>
        <dsp:cNvPr id="0" name=""/>
        <dsp:cNvSpPr/>
      </dsp:nvSpPr>
      <dsp:spPr>
        <a:xfrm>
          <a:off x="2246312" y="2092126"/>
          <a:ext cx="1603374" cy="8016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Participation à la vie culturelle </a:t>
          </a:r>
          <a:endParaRPr lang="fr-FR" sz="1500" kern="1200" dirty="0"/>
        </a:p>
      </dsp:txBody>
      <dsp:txXfrm>
        <a:off x="2269793" y="2115607"/>
        <a:ext cx="1556412" cy="754725"/>
      </dsp:txXfrm>
    </dsp:sp>
    <dsp:sp modelId="{70021ABA-8358-4D27-A691-699CCC8CDCDF}">
      <dsp:nvSpPr>
        <dsp:cNvPr id="0" name=""/>
        <dsp:cNvSpPr/>
      </dsp:nvSpPr>
      <dsp:spPr>
        <a:xfrm>
          <a:off x="3849687" y="2475216"/>
          <a:ext cx="64134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641349" y="1775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154328" y="2476936"/>
        <a:ext cx="32067" cy="32067"/>
      </dsp:txXfrm>
    </dsp:sp>
    <dsp:sp modelId="{2D361512-8EA4-4E81-82A9-DCE67E89C978}">
      <dsp:nvSpPr>
        <dsp:cNvPr id="0" name=""/>
        <dsp:cNvSpPr/>
      </dsp:nvSpPr>
      <dsp:spPr>
        <a:xfrm>
          <a:off x="4491037" y="2092126"/>
          <a:ext cx="1603374" cy="8016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Connaissance de l’offre culturelle et accès </a:t>
          </a:r>
          <a:endParaRPr lang="fr-FR" sz="1500" kern="1200" dirty="0"/>
        </a:p>
      </dsp:txBody>
      <dsp:txXfrm>
        <a:off x="4514518" y="2115607"/>
        <a:ext cx="1556412" cy="754725"/>
      </dsp:txXfrm>
    </dsp:sp>
    <dsp:sp modelId="{69E4B469-810F-42E6-A037-03A9D8295445}">
      <dsp:nvSpPr>
        <dsp:cNvPr id="0" name=""/>
        <dsp:cNvSpPr/>
      </dsp:nvSpPr>
      <dsp:spPr>
        <a:xfrm rot="3907178">
          <a:off x="1163441" y="2705701"/>
          <a:ext cx="1524392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524392" y="1775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887527" y="2685345"/>
        <a:ext cx="76219" cy="76219"/>
      </dsp:txXfrm>
    </dsp:sp>
    <dsp:sp modelId="{65004D82-32CB-4E9D-910F-817F9CA4C4DD}">
      <dsp:nvSpPr>
        <dsp:cNvPr id="0" name=""/>
        <dsp:cNvSpPr/>
      </dsp:nvSpPr>
      <dsp:spPr>
        <a:xfrm>
          <a:off x="2246312" y="3014067"/>
          <a:ext cx="1603374" cy="8016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Participation à la vie économique</a:t>
          </a:r>
          <a:endParaRPr lang="fr-FR" sz="1500" kern="1200" dirty="0"/>
        </a:p>
      </dsp:txBody>
      <dsp:txXfrm>
        <a:off x="2269793" y="3037548"/>
        <a:ext cx="1556412" cy="754725"/>
      </dsp:txXfrm>
    </dsp:sp>
    <dsp:sp modelId="{33BB4C4F-62FF-4463-B501-0F1161DB4E42}">
      <dsp:nvSpPr>
        <dsp:cNvPr id="0" name=""/>
        <dsp:cNvSpPr/>
      </dsp:nvSpPr>
      <dsp:spPr>
        <a:xfrm>
          <a:off x="3849687" y="3397157"/>
          <a:ext cx="64134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641349" y="1775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154328" y="3398877"/>
        <a:ext cx="32067" cy="32067"/>
      </dsp:txXfrm>
    </dsp:sp>
    <dsp:sp modelId="{79FCBF5C-E181-45CF-84CD-4903B8145789}">
      <dsp:nvSpPr>
        <dsp:cNvPr id="0" name=""/>
        <dsp:cNvSpPr/>
      </dsp:nvSpPr>
      <dsp:spPr>
        <a:xfrm>
          <a:off x="4491037" y="3014067"/>
          <a:ext cx="1603374" cy="8016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Formation et emploi </a:t>
          </a:r>
          <a:endParaRPr lang="fr-FR" sz="1500" kern="1200" dirty="0"/>
        </a:p>
      </dsp:txBody>
      <dsp:txXfrm>
        <a:off x="4514518" y="3037548"/>
        <a:ext cx="1556412" cy="7547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83762-933F-4D0C-926C-457BFEEEF654}">
      <dsp:nvSpPr>
        <dsp:cNvPr id="0" name=""/>
        <dsp:cNvSpPr/>
      </dsp:nvSpPr>
      <dsp:spPr>
        <a:xfrm>
          <a:off x="3047994" y="1816454"/>
          <a:ext cx="1466179" cy="1458445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Via </a:t>
          </a:r>
          <a:r>
            <a:rPr lang="fr-FR" sz="1700" kern="1200" dirty="0" err="1" smtClean="0"/>
            <a:t>asbl</a:t>
          </a:r>
          <a:r>
            <a:rPr lang="fr-FR" sz="1700" kern="1200" dirty="0" smtClean="0"/>
            <a:t> </a:t>
          </a:r>
          <a:endParaRPr lang="fr-FR" sz="1700" kern="1200" dirty="0"/>
        </a:p>
      </dsp:txBody>
      <dsp:txXfrm>
        <a:off x="3342183" y="2158088"/>
        <a:ext cx="877801" cy="749671"/>
      </dsp:txXfrm>
    </dsp:sp>
    <dsp:sp modelId="{69E2DEB1-4758-40FA-B14B-AB7D8234736D}">
      <dsp:nvSpPr>
        <dsp:cNvPr id="0" name=""/>
        <dsp:cNvSpPr/>
      </dsp:nvSpPr>
      <dsp:spPr>
        <a:xfrm>
          <a:off x="1584960" y="1384080"/>
          <a:ext cx="1625600" cy="1625600"/>
        </a:xfrm>
        <a:prstGeom prst="gear6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Services publics</a:t>
          </a:r>
          <a:endParaRPr lang="fr-FR" sz="1700" kern="1200" dirty="0"/>
        </a:p>
      </dsp:txBody>
      <dsp:txXfrm>
        <a:off x="1994210" y="1795803"/>
        <a:ext cx="807100" cy="802154"/>
      </dsp:txXfrm>
    </dsp:sp>
    <dsp:sp modelId="{7C7E9FE6-B17D-476C-92CE-977A4A08C213}">
      <dsp:nvSpPr>
        <dsp:cNvPr id="0" name=""/>
        <dsp:cNvSpPr/>
      </dsp:nvSpPr>
      <dsp:spPr>
        <a:xfrm rot="20700000">
          <a:off x="2495461" y="262581"/>
          <a:ext cx="1592756" cy="1592756"/>
        </a:xfrm>
        <a:prstGeom prst="gear6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Réseau associatif</a:t>
          </a:r>
          <a:endParaRPr lang="fr-FR" sz="1700" kern="1200" dirty="0"/>
        </a:p>
      </dsp:txBody>
      <dsp:txXfrm rot="-20700000">
        <a:off x="2844800" y="611920"/>
        <a:ext cx="894080" cy="894080"/>
      </dsp:txXfrm>
    </dsp:sp>
    <dsp:sp modelId="{2F533EAB-79FC-499B-8A8D-E9C98A8408D0}">
      <dsp:nvSpPr>
        <dsp:cNvPr id="0" name=""/>
        <dsp:cNvSpPr/>
      </dsp:nvSpPr>
      <dsp:spPr>
        <a:xfrm rot="4019576">
          <a:off x="3133078" y="1866618"/>
          <a:ext cx="1602734" cy="1787330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2023B-4921-4CCE-8C64-BC9E3C74E935}">
      <dsp:nvSpPr>
        <dsp:cNvPr id="0" name=""/>
        <dsp:cNvSpPr/>
      </dsp:nvSpPr>
      <dsp:spPr>
        <a:xfrm rot="18809099">
          <a:off x="1217931" y="1104092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466C68-261D-4E1E-9709-24AA7BC2026D}">
      <dsp:nvSpPr>
        <dsp:cNvPr id="0" name=""/>
        <dsp:cNvSpPr/>
      </dsp:nvSpPr>
      <dsp:spPr>
        <a:xfrm rot="2917949">
          <a:off x="2030306" y="-89856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BCB8B-A005-4514-AE0D-5F91B4597EAE}">
      <dsp:nvSpPr>
        <dsp:cNvPr id="0" name=""/>
        <dsp:cNvSpPr/>
      </dsp:nvSpPr>
      <dsp:spPr>
        <a:xfrm>
          <a:off x="1898453" y="1006534"/>
          <a:ext cx="2407531" cy="240753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VIA </a:t>
          </a:r>
          <a:r>
            <a:rPr lang="fr-FR" sz="2800" kern="1200" dirty="0" err="1" smtClean="0"/>
            <a:t>asbl</a:t>
          </a:r>
          <a:r>
            <a:rPr lang="fr-FR" sz="2800" kern="1200" dirty="0" smtClean="0"/>
            <a:t> </a:t>
          </a:r>
          <a:endParaRPr lang="fr-FR" sz="2800" kern="1200" dirty="0"/>
        </a:p>
      </dsp:txBody>
      <dsp:txXfrm>
        <a:off x="2251028" y="1359109"/>
        <a:ext cx="1702381" cy="1702381"/>
      </dsp:txXfrm>
    </dsp:sp>
    <dsp:sp modelId="{7E72F98E-D5BC-467B-942C-22EEE7A394B4}">
      <dsp:nvSpPr>
        <dsp:cNvPr id="0" name=""/>
        <dsp:cNvSpPr/>
      </dsp:nvSpPr>
      <dsp:spPr>
        <a:xfrm>
          <a:off x="2500336" y="39675"/>
          <a:ext cx="1203765" cy="1203765"/>
        </a:xfrm>
        <a:prstGeom prst="ellipse">
          <a:avLst/>
        </a:prstGeom>
        <a:solidFill>
          <a:schemeClr val="accent2">
            <a:alpha val="50000"/>
            <a:hueOff val="668788"/>
            <a:satOff val="-834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Opérateurs linguistiques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agréés par la COCOF</a:t>
          </a:r>
          <a:endParaRPr lang="fr-FR" sz="1100" kern="1200" dirty="0"/>
        </a:p>
      </dsp:txBody>
      <dsp:txXfrm>
        <a:off x="2676623" y="215962"/>
        <a:ext cx="851191" cy="851191"/>
      </dsp:txXfrm>
    </dsp:sp>
    <dsp:sp modelId="{6D10FFEB-6AE1-4AF8-97FC-3C302244770E}">
      <dsp:nvSpPr>
        <dsp:cNvPr id="0" name=""/>
        <dsp:cNvSpPr/>
      </dsp:nvSpPr>
      <dsp:spPr>
        <a:xfrm>
          <a:off x="3726827" y="630323"/>
          <a:ext cx="1203765" cy="1203765"/>
        </a:xfrm>
        <a:prstGeom prst="ellipse">
          <a:avLst/>
        </a:prstGeom>
        <a:solidFill>
          <a:schemeClr val="accent2">
            <a:alpha val="50000"/>
            <a:hueOff val="1337577"/>
            <a:satOff val="-1668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Secteur associatif</a:t>
          </a:r>
          <a:endParaRPr lang="fr-FR" sz="1100" kern="1200" dirty="0"/>
        </a:p>
      </dsp:txBody>
      <dsp:txXfrm>
        <a:off x="3903114" y="806610"/>
        <a:ext cx="851191" cy="851191"/>
      </dsp:txXfrm>
    </dsp:sp>
    <dsp:sp modelId="{245DC157-E57D-40FD-AA09-D47886FE566C}">
      <dsp:nvSpPr>
        <dsp:cNvPr id="0" name=""/>
        <dsp:cNvSpPr/>
      </dsp:nvSpPr>
      <dsp:spPr>
        <a:xfrm>
          <a:off x="4029745" y="1957495"/>
          <a:ext cx="1203765" cy="1203765"/>
        </a:xfrm>
        <a:prstGeom prst="ellipse">
          <a:avLst/>
        </a:prstGeom>
        <a:solidFill>
          <a:schemeClr val="accent2">
            <a:alpha val="50000"/>
            <a:hueOff val="2006365"/>
            <a:satOff val="-2502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Services publics</a:t>
          </a:r>
          <a:endParaRPr lang="fr-FR" sz="1100" kern="1200" dirty="0"/>
        </a:p>
      </dsp:txBody>
      <dsp:txXfrm>
        <a:off x="4206032" y="2133782"/>
        <a:ext cx="851191" cy="851191"/>
      </dsp:txXfrm>
    </dsp:sp>
    <dsp:sp modelId="{5D039ED4-BA04-4B61-AC9E-CF039ECDAD53}">
      <dsp:nvSpPr>
        <dsp:cNvPr id="0" name=""/>
        <dsp:cNvSpPr/>
      </dsp:nvSpPr>
      <dsp:spPr>
        <a:xfrm>
          <a:off x="3180987" y="3021804"/>
          <a:ext cx="1203765" cy="1203765"/>
        </a:xfrm>
        <a:prstGeom prst="ellipse">
          <a:avLst/>
        </a:prstGeom>
        <a:solidFill>
          <a:schemeClr val="accent2">
            <a:alpha val="50000"/>
            <a:hueOff val="2675154"/>
            <a:satOff val="-3337"/>
            <a:lumOff val="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Partenaires ressources – Cohésion sociale- CRACS</a:t>
          </a:r>
          <a:endParaRPr lang="fr-FR" sz="1100" kern="1200" dirty="0"/>
        </a:p>
      </dsp:txBody>
      <dsp:txXfrm>
        <a:off x="3357274" y="3198091"/>
        <a:ext cx="851191" cy="851191"/>
      </dsp:txXfrm>
    </dsp:sp>
    <dsp:sp modelId="{5E5D650A-362D-4B69-8154-B63277D1F056}">
      <dsp:nvSpPr>
        <dsp:cNvPr id="0" name=""/>
        <dsp:cNvSpPr/>
      </dsp:nvSpPr>
      <dsp:spPr>
        <a:xfrm>
          <a:off x="1819684" y="3021804"/>
          <a:ext cx="1203765" cy="1203765"/>
        </a:xfrm>
        <a:prstGeom prst="ellipse">
          <a:avLst/>
        </a:prstGeom>
        <a:solidFill>
          <a:schemeClr val="accent2">
            <a:alpha val="50000"/>
            <a:hueOff val="3343942"/>
            <a:satOff val="-4171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Institutions en lien avec la thématique des primo-arrivants </a:t>
          </a:r>
          <a:endParaRPr lang="fr-FR" sz="1100" kern="1200" dirty="0"/>
        </a:p>
      </dsp:txBody>
      <dsp:txXfrm>
        <a:off x="1995971" y="3198091"/>
        <a:ext cx="851191" cy="851191"/>
      </dsp:txXfrm>
    </dsp:sp>
    <dsp:sp modelId="{08FF33B6-5449-4BF9-B530-D7B540B6AC3B}">
      <dsp:nvSpPr>
        <dsp:cNvPr id="0" name=""/>
        <dsp:cNvSpPr/>
      </dsp:nvSpPr>
      <dsp:spPr>
        <a:xfrm>
          <a:off x="970926" y="1957495"/>
          <a:ext cx="1203765" cy="1203765"/>
        </a:xfrm>
        <a:prstGeom prst="ellipse">
          <a:avLst/>
        </a:prstGeom>
        <a:solidFill>
          <a:schemeClr val="accent2">
            <a:alpha val="50000"/>
            <a:hueOff val="4012731"/>
            <a:satOff val="-5005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COCOF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Pouvoir subsidiant</a:t>
          </a:r>
          <a:endParaRPr lang="fr-FR" sz="1100" kern="1200" dirty="0"/>
        </a:p>
      </dsp:txBody>
      <dsp:txXfrm>
        <a:off x="1147213" y="2133782"/>
        <a:ext cx="851191" cy="851191"/>
      </dsp:txXfrm>
    </dsp:sp>
    <dsp:sp modelId="{5596E85D-6B50-48CD-8C12-DAC74AB028FD}">
      <dsp:nvSpPr>
        <dsp:cNvPr id="0" name=""/>
        <dsp:cNvSpPr/>
      </dsp:nvSpPr>
      <dsp:spPr>
        <a:xfrm>
          <a:off x="1273844" y="630323"/>
          <a:ext cx="1203765" cy="1203765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CBAI – Formations des formateurs – Citoyenneté</a:t>
          </a:r>
          <a:endParaRPr lang="fr-FR" sz="1100" kern="1200" dirty="0"/>
        </a:p>
      </dsp:txBody>
      <dsp:txXfrm>
        <a:off x="1450131" y="806610"/>
        <a:ext cx="851191" cy="8511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28D61-37A6-4B58-8A37-F42CDD5C9C91}">
      <dsp:nvSpPr>
        <dsp:cNvPr id="0" name=""/>
        <dsp:cNvSpPr/>
      </dsp:nvSpPr>
      <dsp:spPr>
        <a:xfrm rot="5400000">
          <a:off x="3470309" y="1585972"/>
          <a:ext cx="1206802" cy="104991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baseline="0" dirty="0" smtClean="0"/>
            <a:t>Des accompagnateurs sociaux </a:t>
          </a:r>
          <a:endParaRPr lang="fr-FR" sz="1200" b="1" kern="1200" baseline="0" dirty="0"/>
        </a:p>
      </dsp:txBody>
      <dsp:txXfrm rot="-5400000">
        <a:off x="3712363" y="1695590"/>
        <a:ext cx="722694" cy="830682"/>
      </dsp:txXfrm>
    </dsp:sp>
    <dsp:sp modelId="{730A8F19-F8B0-4CDB-BD6C-43DB52AFA653}">
      <dsp:nvSpPr>
        <dsp:cNvPr id="0" name=""/>
        <dsp:cNvSpPr/>
      </dsp:nvSpPr>
      <dsp:spPr>
        <a:xfrm>
          <a:off x="4091795" y="242873"/>
          <a:ext cx="1346791" cy="724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A6AF8-58C2-457E-AFCD-037653DCD11E}">
      <dsp:nvSpPr>
        <dsp:cNvPr id="0" name=""/>
        <dsp:cNvSpPr/>
      </dsp:nvSpPr>
      <dsp:spPr>
        <a:xfrm rot="5400000">
          <a:off x="2358245" y="1611604"/>
          <a:ext cx="1206802" cy="104991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Des formateurs </a:t>
          </a:r>
          <a:endParaRPr lang="fr-FR" sz="1200" b="1" kern="1200" dirty="0"/>
        </a:p>
      </dsp:txBody>
      <dsp:txXfrm rot="-5400000">
        <a:off x="2600299" y="1721222"/>
        <a:ext cx="722694" cy="830682"/>
      </dsp:txXfrm>
    </dsp:sp>
    <dsp:sp modelId="{71661570-A7DC-41B2-86E8-5389597CE276}">
      <dsp:nvSpPr>
        <dsp:cNvPr id="0" name=""/>
        <dsp:cNvSpPr/>
      </dsp:nvSpPr>
      <dsp:spPr>
        <a:xfrm rot="5400000">
          <a:off x="155623" y="1665273"/>
          <a:ext cx="1206802" cy="106804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baseline="0" dirty="0" smtClean="0"/>
            <a:t>UNE EQUIPE </a:t>
          </a:r>
          <a:endParaRPr lang="fr-FR" sz="1400" b="1" kern="1200" baseline="0" dirty="0"/>
        </a:p>
      </dsp:txBody>
      <dsp:txXfrm rot="-5400000">
        <a:off x="392777" y="1785462"/>
        <a:ext cx="732494" cy="827662"/>
      </dsp:txXfrm>
    </dsp:sp>
    <dsp:sp modelId="{3ACB0A10-6F7B-417C-B089-D0A73CA80EE6}">
      <dsp:nvSpPr>
        <dsp:cNvPr id="0" name=""/>
        <dsp:cNvSpPr/>
      </dsp:nvSpPr>
      <dsp:spPr>
        <a:xfrm>
          <a:off x="1094096" y="1267207"/>
          <a:ext cx="1303347" cy="724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3D6A9-CF4A-4655-AF14-67EE0BE4F5E6}">
      <dsp:nvSpPr>
        <dsp:cNvPr id="0" name=""/>
        <dsp:cNvSpPr/>
      </dsp:nvSpPr>
      <dsp:spPr>
        <a:xfrm rot="5400000">
          <a:off x="1233899" y="1674334"/>
          <a:ext cx="1206802" cy="104991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2006365"/>
            <a:satOff val="-2502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/>
            <a:t>Deux implantations</a:t>
          </a:r>
          <a:endParaRPr lang="fr-FR" sz="900" b="1" kern="1200" dirty="0"/>
        </a:p>
      </dsp:txBody>
      <dsp:txXfrm rot="-5400000">
        <a:off x="1475953" y="1783952"/>
        <a:ext cx="722694" cy="830682"/>
      </dsp:txXfrm>
    </dsp:sp>
    <dsp:sp modelId="{DB4534B0-96C7-4591-A7E4-A2465A6446A0}">
      <dsp:nvSpPr>
        <dsp:cNvPr id="0" name=""/>
        <dsp:cNvSpPr/>
      </dsp:nvSpPr>
      <dsp:spPr>
        <a:xfrm rot="5400000">
          <a:off x="1818892" y="682137"/>
          <a:ext cx="1206802" cy="104991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/>
            <a:t>MOLENBEEK </a:t>
          </a:r>
          <a:endParaRPr lang="fr-FR" sz="900" b="1" kern="1200" dirty="0"/>
        </a:p>
      </dsp:txBody>
      <dsp:txXfrm rot="-5400000">
        <a:off x="2060946" y="791755"/>
        <a:ext cx="722694" cy="830682"/>
      </dsp:txXfrm>
    </dsp:sp>
    <dsp:sp modelId="{B9D1F39C-CBCC-4566-9A02-1F50D2817427}">
      <dsp:nvSpPr>
        <dsp:cNvPr id="0" name=""/>
        <dsp:cNvSpPr/>
      </dsp:nvSpPr>
      <dsp:spPr>
        <a:xfrm>
          <a:off x="4091795" y="2291541"/>
          <a:ext cx="1346791" cy="724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C1F82-1C91-4571-940F-916611D950CE}">
      <dsp:nvSpPr>
        <dsp:cNvPr id="0" name=""/>
        <dsp:cNvSpPr/>
      </dsp:nvSpPr>
      <dsp:spPr>
        <a:xfrm rot="5400000">
          <a:off x="1862568" y="2599662"/>
          <a:ext cx="1206802" cy="104991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3343942"/>
            <a:satOff val="-4171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SCHAERBEEK</a:t>
          </a:r>
          <a:r>
            <a:rPr lang="fr-FR" sz="1000" kern="1200" dirty="0" smtClean="0"/>
            <a:t> </a:t>
          </a:r>
          <a:endParaRPr lang="fr-FR" sz="1000" kern="1200" dirty="0"/>
        </a:p>
      </dsp:txBody>
      <dsp:txXfrm rot="-5400000">
        <a:off x="2104622" y="2709280"/>
        <a:ext cx="722694" cy="830682"/>
      </dsp:txXfrm>
    </dsp:sp>
    <dsp:sp modelId="{5995A2D3-84BB-47B5-A885-BB7B357D294D}">
      <dsp:nvSpPr>
        <dsp:cNvPr id="0" name=""/>
        <dsp:cNvSpPr/>
      </dsp:nvSpPr>
      <dsp:spPr>
        <a:xfrm rot="5400000">
          <a:off x="4085058" y="2512628"/>
          <a:ext cx="1206802" cy="104991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err="1" smtClean="0"/>
            <a:t>Multi-disciplinaires</a:t>
          </a:r>
          <a:r>
            <a:rPr lang="fr-FR" sz="900" kern="1200" dirty="0" smtClean="0"/>
            <a:t> </a:t>
          </a:r>
          <a:endParaRPr lang="fr-FR" sz="900" kern="1200" dirty="0"/>
        </a:p>
      </dsp:txBody>
      <dsp:txXfrm rot="-5400000">
        <a:off x="4327112" y="2622246"/>
        <a:ext cx="722694" cy="830682"/>
      </dsp:txXfrm>
    </dsp:sp>
    <dsp:sp modelId="{96B5C5EE-56FB-41CB-A7E7-24F42B261E6B}">
      <dsp:nvSpPr>
        <dsp:cNvPr id="0" name=""/>
        <dsp:cNvSpPr/>
      </dsp:nvSpPr>
      <dsp:spPr>
        <a:xfrm>
          <a:off x="1094096" y="3315875"/>
          <a:ext cx="1303347" cy="724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 dirty="0"/>
        </a:p>
      </dsp:txBody>
      <dsp:txXfrm>
        <a:off x="1094096" y="3315875"/>
        <a:ext cx="1303347" cy="724081"/>
      </dsp:txXfrm>
    </dsp:sp>
    <dsp:sp modelId="{871E800B-B663-4FC5-93D2-0D37BE08E93E}">
      <dsp:nvSpPr>
        <dsp:cNvPr id="0" name=""/>
        <dsp:cNvSpPr/>
      </dsp:nvSpPr>
      <dsp:spPr>
        <a:xfrm rot="5400000">
          <a:off x="4079619" y="645800"/>
          <a:ext cx="1206802" cy="104991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Multilingues</a:t>
          </a:r>
          <a:endParaRPr lang="fr-FR" sz="1000" b="1" kern="1200" dirty="0"/>
        </a:p>
      </dsp:txBody>
      <dsp:txXfrm rot="-5400000">
        <a:off x="4321673" y="755418"/>
        <a:ext cx="722694" cy="830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AF7D7-585F-4449-A6CB-8D3C600F8410}" type="datetimeFigureOut">
              <a:rPr lang="fr-FR" smtClean="0"/>
              <a:t>22/06/2016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A6920-D80D-634C-9FFD-B24A2376C8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6158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3087F-6BCC-F844-898E-B60C36607314}" type="datetimeFigureOut">
              <a:rPr lang="fr-FR" smtClean="0"/>
              <a:t>22/06/2016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7A8DC-43F5-6D46-81E8-45F40F4AD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557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A8DC-43F5-6D46-81E8-45F40F4AD51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438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A8DC-43F5-6D46-81E8-45F40F4AD51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715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A8DC-43F5-6D46-81E8-45F40F4AD51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113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A8DC-43F5-6D46-81E8-45F40F4AD51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633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A8DC-43F5-6D46-81E8-45F40F4AD51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385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A8DC-43F5-6D46-81E8-45F40F4AD51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673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A8DC-43F5-6D46-81E8-45F40F4AD51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680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A8DC-43F5-6D46-81E8-45F40F4AD51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831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Via, plateforme;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A8DC-43F5-6D46-81E8-45F40F4AD51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078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17A8DC-43F5-6D46-81E8-45F40F4AD51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337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A8DC-43F5-6D46-81E8-45F40F4AD51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130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A8DC-43F5-6D46-81E8-45F40F4AD51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721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A8DC-43F5-6D46-81E8-45F40F4AD51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7520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A8DC-43F5-6D46-81E8-45F40F4AD51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23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A8DC-43F5-6D46-81E8-45F40F4AD51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041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A8DC-43F5-6D46-81E8-45F40F4AD51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1643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A8DC-43F5-6D46-81E8-45F40F4AD51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306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A8DC-43F5-6D46-81E8-45F40F4AD51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686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Mais toutes pers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A8DC-43F5-6D46-81E8-45F40F4AD51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419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Hospitalité!!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A8DC-43F5-6D46-81E8-45F40F4AD51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91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Mais toutes pers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A8DC-43F5-6D46-81E8-45F40F4AD51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704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A8DC-43F5-6D46-81E8-45F40F4AD51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089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A8DC-43F5-6D46-81E8-45F40F4AD51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332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A8DC-43F5-6D46-81E8-45F40F4AD51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709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A8DC-43F5-6D46-81E8-45F40F4AD51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64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878D-B43E-F84E-B65C-784318664167}" type="datetime1">
              <a:rPr lang="fr-BE" smtClean="0"/>
              <a:t>22/06/2016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8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DDDD-8AE4-534B-8705-1EEFE5F1F659}" type="datetime1">
              <a:rPr lang="fr-BE" smtClean="0"/>
              <a:t>22/06/2016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86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83D4-76BC-4949-A433-EAED58510E0D}" type="datetime1">
              <a:rPr lang="fr-BE" smtClean="0"/>
              <a:t>22/06/2016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86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459E7-0D7E-4C4E-A33A-4C2D4D1E3DD0}" type="datetime1">
              <a:rPr lang="fr-BE" smtClean="0"/>
              <a:t>22/06/2016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53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0305-433B-6C43-8C4E-215AC268C19F}" type="datetime1">
              <a:rPr lang="fr-BE" smtClean="0"/>
              <a:t>22/06/2016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41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722B-A7BC-AD4B-95E0-99652451F14F}" type="datetime1">
              <a:rPr lang="fr-BE" smtClean="0"/>
              <a:t>22/06/2016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00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1FA8-E97B-A347-AD23-E4DB4B0BBA0E}" type="datetime1">
              <a:rPr lang="fr-BE" smtClean="0"/>
              <a:t>22/06/2016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65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93A5-2AA5-1745-8E85-A19AE2D374AC}" type="datetime1">
              <a:rPr lang="fr-BE" smtClean="0"/>
              <a:t>22/06/2016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14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7435-ECFA-D847-9FC7-272352299C4C}" type="datetime1">
              <a:rPr lang="fr-BE" smtClean="0"/>
              <a:t>22/06/2016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72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873C-663A-8148-B028-6680D91664AA}" type="datetime1">
              <a:rPr lang="fr-BE" smtClean="0"/>
              <a:t>22/06/2016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80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7782-FBA0-7A40-811C-4F3C49786CFF}" type="datetime1">
              <a:rPr lang="fr-BE" smtClean="0"/>
              <a:t>22/06/2016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99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Cliquez pour modifier les styles du texte du masque</a:t>
            </a:r>
          </a:p>
          <a:p>
            <a:pPr lvl="1"/>
            <a:r>
              <a:rPr lang="nl-BE" dirty="0" smtClean="0"/>
              <a:t>Deuxième niveau</a:t>
            </a:r>
          </a:p>
          <a:p>
            <a:pPr lvl="2"/>
            <a:r>
              <a:rPr lang="nl-BE" dirty="0" smtClean="0"/>
              <a:t>Troisième niveau</a:t>
            </a:r>
          </a:p>
          <a:p>
            <a:pPr lvl="3"/>
            <a:r>
              <a:rPr lang="nl-BE" dirty="0" smtClean="0"/>
              <a:t>Quatrième niveau</a:t>
            </a:r>
          </a:p>
          <a:p>
            <a:pPr lvl="4"/>
            <a:r>
              <a:rPr lang="nl-BE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A9310-04C0-3044-9D0E-B42A1259709D}" type="datetime1">
              <a:rPr lang="fr-BE" smtClean="0"/>
              <a:t>22/06/2016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667500" y="62039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Museo Sans 300"/>
                <a:cs typeface="Museo Sans 300"/>
              </a:defRPr>
            </a:lvl1pPr>
          </a:lstStyle>
          <a:p>
            <a:fld id="{6D689786-2B98-3142-9DAA-1EF1467F7ECF}" type="slidenum">
              <a:rPr lang="fr-FR" smtClean="0"/>
              <a:pPr/>
              <a:t>‹N°›</a:t>
            </a:fld>
            <a:r>
              <a:rPr lang="fr-FR" dirty="0" smtClean="0"/>
              <a:t> /10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214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2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_blanc_15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97" y="2466497"/>
            <a:ext cx="1920942" cy="192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98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hemin_RVB_15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14" y="5359394"/>
            <a:ext cx="2368486" cy="1498606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333576" y="6277186"/>
            <a:ext cx="2716386" cy="22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700" dirty="0" smtClean="0">
                <a:latin typeface="Museo Sans 300"/>
                <a:cs typeface="Museo Sans 300"/>
              </a:rPr>
              <a:t>+</a:t>
            </a:r>
            <a:r>
              <a:rPr lang="pl-PL" sz="700" dirty="0">
                <a:latin typeface="Museo Sans 300"/>
                <a:cs typeface="Museo Sans 300"/>
              </a:rPr>
              <a:t>32 (0) 2 563 52 52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>
                <a:solidFill>
                  <a:srgbClr val="00827D"/>
                </a:solidFill>
                <a:latin typeface="Museo Sans 300"/>
                <a:cs typeface="Museo Sans 300"/>
              </a:rPr>
              <a:t>I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</a:t>
            </a:r>
            <a:r>
              <a:rPr lang="pl-PL" sz="700" dirty="0" err="1">
                <a:latin typeface="Museo Sans 300"/>
                <a:cs typeface="Museo Sans 300"/>
              </a:rPr>
              <a:t>info@via.brussels</a:t>
            </a:r>
            <a:r>
              <a:rPr lang="pl-PL" sz="700" dirty="0"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I</a:t>
            </a:r>
            <a:r>
              <a:rPr lang="pl-PL" sz="700" dirty="0" smtClean="0">
                <a:latin typeface="Museo Sans 300"/>
                <a:cs typeface="Museo Sans 300"/>
              </a:rPr>
              <a:t>   </a:t>
            </a:r>
            <a:r>
              <a:rPr lang="pl-PL" sz="700" dirty="0" err="1" smtClean="0">
                <a:latin typeface="Museo Sans 300"/>
                <a:cs typeface="Museo Sans 300"/>
              </a:rPr>
              <a:t>www.via.brussels</a:t>
            </a:r>
            <a:endParaRPr lang="fr-FR" sz="700" dirty="0">
              <a:latin typeface="Museo Sans 300"/>
              <a:cs typeface="Museo Sans 30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0228" y="445147"/>
            <a:ext cx="8331371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altLang="fr-FR" sz="2400" b="1" dirty="0" smtClean="0">
                <a:solidFill>
                  <a:srgbClr val="00827D"/>
                </a:solidFill>
                <a:latin typeface="Moon Bold"/>
                <a:cs typeface="Moon Bold"/>
              </a:rPr>
              <a:t>VOLET SECONDAIRE</a:t>
            </a:r>
          </a:p>
          <a:p>
            <a:pPr marL="822325" lvl="1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r-BE" altLang="fr-FR" sz="1600" dirty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pPr marL="822325" lvl="1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r-BE" altLang="fr-FR" sz="1600" dirty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r>
              <a:rPr lang="fr-BE" sz="2400" b="1" dirty="0">
                <a:solidFill>
                  <a:srgbClr val="00827D"/>
                </a:solidFill>
                <a:latin typeface="Moon Bold"/>
                <a:cs typeface="Moon Bold"/>
              </a:rPr>
              <a:t>Projet d’accueil individualisé </a:t>
            </a:r>
            <a:r>
              <a:rPr lang="fr-BE" sz="2400" dirty="0">
                <a:solidFill>
                  <a:srgbClr val="00827D"/>
                </a:solidFill>
                <a:latin typeface="Moon Bold"/>
                <a:cs typeface="Moon Bold"/>
              </a:rPr>
              <a:t>traduit dans une convention </a:t>
            </a:r>
            <a:r>
              <a:rPr lang="fr-BE" sz="2400" dirty="0" smtClean="0">
                <a:solidFill>
                  <a:srgbClr val="00827D"/>
                </a:solidFill>
                <a:latin typeface="Moon Bold"/>
                <a:cs typeface="Moon Bold"/>
              </a:rPr>
              <a:t>d’accueil qui fixe </a:t>
            </a:r>
            <a:r>
              <a:rPr lang="fr-BE" sz="2400" dirty="0">
                <a:solidFill>
                  <a:srgbClr val="00827D"/>
                </a:solidFill>
                <a:latin typeface="Moon Bold"/>
                <a:cs typeface="Moon Bold"/>
              </a:rPr>
              <a:t>le programme d’accompagnement et de formation ainsi que les droits et obligations des parties.</a:t>
            </a:r>
          </a:p>
          <a:p>
            <a:endParaRPr lang="fr-BE" sz="2400" dirty="0">
              <a:solidFill>
                <a:srgbClr val="00827D"/>
              </a:solidFill>
              <a:latin typeface="Moon Bold"/>
              <a:cs typeface="Moon Bold"/>
            </a:endParaRPr>
          </a:p>
          <a:p>
            <a:r>
              <a:rPr lang="fr-BE" sz="2400" dirty="0" smtClean="0">
                <a:solidFill>
                  <a:srgbClr val="00827D"/>
                </a:solidFill>
                <a:latin typeface="Moon Bold"/>
                <a:cs typeface="Moon Bold"/>
              </a:rPr>
              <a:t>Dépend de </a:t>
            </a:r>
            <a:r>
              <a:rPr lang="fr-BE" sz="2400" dirty="0">
                <a:solidFill>
                  <a:srgbClr val="00827D"/>
                </a:solidFill>
                <a:latin typeface="Moon Bold"/>
                <a:cs typeface="Moon Bold"/>
              </a:rPr>
              <a:t>ce que le bilan social et le bilan linguistique ont mis en évidence en terme de besoin </a:t>
            </a:r>
            <a:r>
              <a:rPr lang="fr-BE" sz="2400" dirty="0" smtClean="0">
                <a:solidFill>
                  <a:srgbClr val="00827D"/>
                </a:solidFill>
                <a:latin typeface="Moon Bold"/>
                <a:cs typeface="Moon Bold"/>
              </a:rPr>
              <a:t>d’accompagnement ou </a:t>
            </a:r>
            <a:r>
              <a:rPr lang="fr-BE" sz="2400" dirty="0">
                <a:solidFill>
                  <a:srgbClr val="00827D"/>
                </a:solidFill>
                <a:latin typeface="Moon Bold"/>
                <a:cs typeface="Moon Bold"/>
              </a:rPr>
              <a:t>de formations </a:t>
            </a:r>
            <a:r>
              <a:rPr lang="fr-BE" sz="2400" dirty="0" smtClean="0">
                <a:solidFill>
                  <a:srgbClr val="00827D"/>
                </a:solidFill>
                <a:latin typeface="Moon Bold"/>
                <a:cs typeface="Moon Bold"/>
              </a:rPr>
              <a:t>spécifiques,</a:t>
            </a:r>
            <a:endParaRPr lang="fr-BE" sz="2400" dirty="0">
              <a:solidFill>
                <a:srgbClr val="00827D"/>
              </a:solidFill>
              <a:latin typeface="Moon Bold"/>
              <a:cs typeface="Moon Bold"/>
            </a:endParaRPr>
          </a:p>
          <a:p>
            <a:endParaRPr lang="fr-BE" sz="2400" dirty="0">
              <a:solidFill>
                <a:srgbClr val="00827D"/>
              </a:solidFill>
              <a:latin typeface="Moon Bold"/>
              <a:cs typeface="Moon Bold"/>
            </a:endParaRPr>
          </a:p>
          <a:p>
            <a:r>
              <a:rPr lang="fr-BE" sz="2400" b="1" dirty="0" smtClean="0">
                <a:solidFill>
                  <a:srgbClr val="00827D"/>
                </a:solidFill>
                <a:latin typeface="Moon Bold"/>
                <a:cs typeface="Moon Bold"/>
              </a:rPr>
              <a:t>Programme </a:t>
            </a:r>
            <a:r>
              <a:rPr lang="fr-BE" sz="2400" b="1" dirty="0">
                <a:solidFill>
                  <a:srgbClr val="00827D"/>
                </a:solidFill>
                <a:latin typeface="Moon Bold"/>
                <a:cs typeface="Moon Bold"/>
              </a:rPr>
              <a:t>d’accompagnement </a:t>
            </a:r>
            <a:r>
              <a:rPr lang="fr-BE" sz="2400" dirty="0">
                <a:solidFill>
                  <a:srgbClr val="00827D"/>
                </a:solidFill>
                <a:latin typeface="Moon Bold"/>
                <a:cs typeface="Moon Bold"/>
              </a:rPr>
              <a:t>= soutien et suivi des démarches administratives nécessaires pour rencontrer les besoins mis en évidence dans le Bilan social + Orientation vers les acteurs des domaines de l’emploi et de la formation</a:t>
            </a:r>
          </a:p>
          <a:p>
            <a:endParaRPr lang="fr-FR" sz="2400" dirty="0">
              <a:solidFill>
                <a:srgbClr val="00827D"/>
              </a:solidFill>
              <a:latin typeface="Moon Bold"/>
              <a:cs typeface="Moon Bold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10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660229" y="1349690"/>
            <a:ext cx="78741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BE" sz="2400" dirty="0">
              <a:solidFill>
                <a:srgbClr val="00827D"/>
              </a:solidFill>
              <a:latin typeface="Moon Bold"/>
              <a:cs typeface="Moon Bold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2045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hemin_RVB_15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14" y="5359394"/>
            <a:ext cx="2368486" cy="1498606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333576" y="6277186"/>
            <a:ext cx="2716386" cy="22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700" dirty="0" smtClean="0">
                <a:latin typeface="Museo Sans 300"/>
                <a:cs typeface="Museo Sans 300"/>
              </a:rPr>
              <a:t>+</a:t>
            </a:r>
            <a:r>
              <a:rPr lang="pl-PL" sz="700" dirty="0">
                <a:latin typeface="Museo Sans 300"/>
                <a:cs typeface="Museo Sans 300"/>
              </a:rPr>
              <a:t>32 (0) 2 563 52 52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>
                <a:solidFill>
                  <a:srgbClr val="00827D"/>
                </a:solidFill>
                <a:latin typeface="Museo Sans 300"/>
                <a:cs typeface="Museo Sans 300"/>
              </a:rPr>
              <a:t>I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</a:t>
            </a:r>
            <a:r>
              <a:rPr lang="pl-PL" sz="700" dirty="0" err="1">
                <a:latin typeface="Museo Sans 300"/>
                <a:cs typeface="Museo Sans 300"/>
              </a:rPr>
              <a:t>info@via.brussels</a:t>
            </a:r>
            <a:r>
              <a:rPr lang="pl-PL" sz="700" dirty="0"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I</a:t>
            </a:r>
            <a:r>
              <a:rPr lang="pl-PL" sz="700" dirty="0" smtClean="0">
                <a:latin typeface="Museo Sans 300"/>
                <a:cs typeface="Museo Sans 300"/>
              </a:rPr>
              <a:t>   </a:t>
            </a:r>
            <a:r>
              <a:rPr lang="pl-PL" sz="700" dirty="0" err="1" smtClean="0">
                <a:latin typeface="Museo Sans 300"/>
                <a:cs typeface="Museo Sans 300"/>
              </a:rPr>
              <a:t>www.via.brussels</a:t>
            </a:r>
            <a:endParaRPr lang="fr-FR" sz="700" dirty="0">
              <a:latin typeface="Museo Sans 300"/>
              <a:cs typeface="Museo Sans 30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0228" y="445147"/>
            <a:ext cx="8331371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altLang="fr-FR" sz="2400" b="1" dirty="0" smtClean="0">
                <a:solidFill>
                  <a:srgbClr val="00827D"/>
                </a:solidFill>
                <a:latin typeface="Moon Bold"/>
                <a:cs typeface="Moon Bold"/>
              </a:rPr>
              <a:t>VOLET SECONDAIRE</a:t>
            </a:r>
          </a:p>
          <a:p>
            <a:pPr marL="822325" lvl="1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r-BE" altLang="fr-FR" sz="1600" dirty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pPr marL="822325" lvl="1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r-BE" altLang="fr-FR" sz="1600" dirty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r>
              <a:rPr lang="fr-BE" sz="2400" dirty="0">
                <a:solidFill>
                  <a:srgbClr val="00827D"/>
                </a:solidFill>
                <a:latin typeface="Moon Bold"/>
                <a:cs typeface="Moon Bold"/>
              </a:rPr>
              <a:t>Les </a:t>
            </a:r>
            <a:r>
              <a:rPr lang="fr-BE" sz="2400" b="1" dirty="0">
                <a:solidFill>
                  <a:srgbClr val="00827D"/>
                </a:solidFill>
                <a:latin typeface="Moon Bold"/>
                <a:cs typeface="Moon Bold"/>
              </a:rPr>
              <a:t>formations</a:t>
            </a:r>
            <a:r>
              <a:rPr lang="fr-BE" sz="2400" dirty="0">
                <a:solidFill>
                  <a:srgbClr val="00827D"/>
                </a:solidFill>
                <a:latin typeface="Moon Bold"/>
                <a:cs typeface="Moon Bold"/>
              </a:rPr>
              <a:t> = formation linguistique (alphabétisation ou FLE) (min 120H – max 1150H) et formation à la citoyenneté (informations de base sur le fonctionnement des institutions publiques, des relations sociales en Belgique et de la société d’accueil) de min 50H</a:t>
            </a:r>
          </a:p>
          <a:p>
            <a:endParaRPr lang="fr-FR" sz="2400" dirty="0">
              <a:solidFill>
                <a:srgbClr val="00827D"/>
              </a:solidFill>
              <a:latin typeface="Moon Bold"/>
              <a:cs typeface="Moon Bold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11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660229" y="1349690"/>
            <a:ext cx="78741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BE" sz="2400" dirty="0">
              <a:solidFill>
                <a:srgbClr val="00827D"/>
              </a:solidFill>
              <a:latin typeface="Moon Bold"/>
              <a:cs typeface="Moon Bold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4664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hemin_RVB_15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14" y="5359394"/>
            <a:ext cx="2368486" cy="1498606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333576" y="6277186"/>
            <a:ext cx="2716386" cy="22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700" dirty="0" smtClean="0">
                <a:latin typeface="Museo Sans 300"/>
                <a:cs typeface="Museo Sans 300"/>
              </a:rPr>
              <a:t>+</a:t>
            </a:r>
            <a:r>
              <a:rPr lang="pl-PL" sz="700" dirty="0">
                <a:latin typeface="Museo Sans 300"/>
                <a:cs typeface="Museo Sans 300"/>
              </a:rPr>
              <a:t>32 (0) 2 563 52 52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>
                <a:solidFill>
                  <a:srgbClr val="00827D"/>
                </a:solidFill>
                <a:latin typeface="Museo Sans 300"/>
                <a:cs typeface="Museo Sans 300"/>
              </a:rPr>
              <a:t>I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</a:t>
            </a:r>
            <a:r>
              <a:rPr lang="pl-PL" sz="700" dirty="0" err="1">
                <a:latin typeface="Museo Sans 300"/>
                <a:cs typeface="Museo Sans 300"/>
              </a:rPr>
              <a:t>info@via.brussels</a:t>
            </a:r>
            <a:r>
              <a:rPr lang="pl-PL" sz="700" dirty="0"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I</a:t>
            </a:r>
            <a:r>
              <a:rPr lang="pl-PL" sz="700" dirty="0" smtClean="0">
                <a:latin typeface="Museo Sans 300"/>
                <a:cs typeface="Museo Sans 300"/>
              </a:rPr>
              <a:t>   </a:t>
            </a:r>
            <a:r>
              <a:rPr lang="pl-PL" sz="700" dirty="0" err="1" smtClean="0">
                <a:latin typeface="Museo Sans 300"/>
                <a:cs typeface="Museo Sans 300"/>
              </a:rPr>
              <a:t>www.via.brussels</a:t>
            </a:r>
            <a:endParaRPr lang="fr-FR" sz="700" dirty="0">
              <a:latin typeface="Museo Sans 300"/>
              <a:cs typeface="Museo Sans 30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0228" y="445147"/>
            <a:ext cx="8331371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altLang="fr-FR" sz="2400" b="1" dirty="0" smtClean="0">
                <a:solidFill>
                  <a:srgbClr val="00827D"/>
                </a:solidFill>
                <a:latin typeface="Moon Bold"/>
                <a:cs typeface="Moon Bold"/>
              </a:rPr>
              <a:t>LES ATTESTATIONS</a:t>
            </a:r>
          </a:p>
          <a:p>
            <a:pPr marL="822325" lvl="1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r-BE" altLang="fr-FR" sz="1600" dirty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pPr marL="822325" lvl="1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r-BE" altLang="fr-FR" sz="1600" dirty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r>
              <a:rPr lang="fr-BE" sz="2400" dirty="0">
                <a:solidFill>
                  <a:srgbClr val="00827D"/>
                </a:solidFill>
                <a:latin typeface="Moon Bold"/>
                <a:cs typeface="Moon Bold"/>
              </a:rPr>
              <a:t>Les bénéficiaires (Primo-arrivants) se voient remettre une attestation de suivi du volet primaire, et s’il y a lieu, du volet secondaire du parcours d’accueil.</a:t>
            </a:r>
          </a:p>
          <a:p>
            <a:endParaRPr lang="fr-BE" sz="2400" dirty="0">
              <a:solidFill>
                <a:srgbClr val="00827D"/>
              </a:solidFill>
              <a:latin typeface="Moon Bold"/>
              <a:cs typeface="Moon Bold"/>
            </a:endParaRPr>
          </a:p>
          <a:p>
            <a:r>
              <a:rPr lang="fr-BE" sz="2400" dirty="0">
                <a:solidFill>
                  <a:srgbClr val="00827D"/>
                </a:solidFill>
                <a:latin typeface="Moon Bold"/>
                <a:cs typeface="Moon Bold"/>
              </a:rPr>
              <a:t>Conditions d’octroi 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rgbClr val="00827D"/>
                </a:solidFill>
                <a:latin typeface="Moon Bold"/>
                <a:cs typeface="Moon Bold"/>
              </a:rPr>
              <a:t>Volet primaire :</a:t>
            </a:r>
          </a:p>
          <a:p>
            <a:r>
              <a:rPr lang="fr-BE" sz="2400" dirty="0">
                <a:solidFill>
                  <a:srgbClr val="00827D"/>
                </a:solidFill>
                <a:latin typeface="Moon Bold"/>
                <a:cs typeface="Moon Bold"/>
              </a:rPr>
              <a:t>Bilan social</a:t>
            </a:r>
          </a:p>
          <a:p>
            <a:r>
              <a:rPr lang="fr-BE" sz="2400" dirty="0">
                <a:solidFill>
                  <a:srgbClr val="00827D"/>
                </a:solidFill>
                <a:latin typeface="Moon Bold"/>
                <a:cs typeface="Moon Bold"/>
              </a:rPr>
              <a:t>Bilan linguistique</a:t>
            </a:r>
          </a:p>
          <a:p>
            <a:r>
              <a:rPr lang="fr-BE" sz="2400" dirty="0">
                <a:solidFill>
                  <a:srgbClr val="00827D"/>
                </a:solidFill>
                <a:latin typeface="Moon Bold"/>
                <a:cs typeface="Moon Bold"/>
              </a:rPr>
              <a:t>Information sur les Droits et Devoirs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rgbClr val="00827D"/>
                </a:solidFill>
                <a:latin typeface="Moon Bold"/>
                <a:cs typeface="Moon Bold"/>
              </a:rPr>
              <a:t>Volet secondaire :</a:t>
            </a:r>
          </a:p>
          <a:p>
            <a:r>
              <a:rPr lang="fr-BE" sz="2400" dirty="0">
                <a:solidFill>
                  <a:srgbClr val="00827D"/>
                </a:solidFill>
                <a:latin typeface="Moon Bold"/>
                <a:cs typeface="Moon Bold"/>
              </a:rPr>
              <a:t>Lorsque le contenu de la convention d’accueil et d’accompagnement a été réalisé</a:t>
            </a:r>
          </a:p>
          <a:p>
            <a:endParaRPr lang="fr-FR" sz="2400" dirty="0">
              <a:solidFill>
                <a:srgbClr val="00827D"/>
              </a:solidFill>
              <a:latin typeface="Moon Bold"/>
              <a:cs typeface="Moon Bold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12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660229" y="1349690"/>
            <a:ext cx="78741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BE" sz="2400" dirty="0">
              <a:solidFill>
                <a:srgbClr val="00827D"/>
              </a:solidFill>
              <a:latin typeface="Moon Bold"/>
              <a:cs typeface="Moon Bold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74754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hemin_RVB_15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14" y="5359394"/>
            <a:ext cx="2368486" cy="1498606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333576" y="6264974"/>
            <a:ext cx="2716386" cy="22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700" dirty="0">
              <a:latin typeface="Museo Sans 300"/>
              <a:cs typeface="Museo Sans 30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00827D"/>
                </a:solidFill>
                <a:latin typeface="Moon Bold"/>
                <a:cs typeface="Moon Bold"/>
              </a:rPr>
              <a:t>Un parcours pour plusieurs buts </a:t>
            </a:r>
            <a:endParaRPr lang="fr-BE" sz="28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13</a:t>
            </a:fld>
            <a:endParaRPr lang="fr-FR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86760411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itre 1"/>
          <p:cNvSpPr txBox="1">
            <a:spLocks/>
          </p:cNvSpPr>
          <p:nvPr/>
        </p:nvSpPr>
        <p:spPr>
          <a:xfrm>
            <a:off x="333576" y="6277186"/>
            <a:ext cx="2716386" cy="22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700" dirty="0" smtClean="0">
                <a:latin typeface="Museo Sans 300"/>
                <a:cs typeface="Museo Sans 300"/>
              </a:rPr>
              <a:t>+</a:t>
            </a:r>
            <a:r>
              <a:rPr lang="pl-PL" sz="700" dirty="0">
                <a:latin typeface="Museo Sans 300"/>
                <a:cs typeface="Museo Sans 300"/>
              </a:rPr>
              <a:t>32 (0) 2 563 52 52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>
                <a:solidFill>
                  <a:srgbClr val="00827D"/>
                </a:solidFill>
                <a:latin typeface="Museo Sans 300"/>
                <a:cs typeface="Museo Sans 300"/>
              </a:rPr>
              <a:t>I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</a:t>
            </a:r>
            <a:r>
              <a:rPr lang="pl-PL" sz="700" dirty="0" err="1">
                <a:latin typeface="Museo Sans 300"/>
                <a:cs typeface="Museo Sans 300"/>
              </a:rPr>
              <a:t>info@via.brussels</a:t>
            </a:r>
            <a:r>
              <a:rPr lang="pl-PL" sz="700" dirty="0"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I</a:t>
            </a:r>
            <a:r>
              <a:rPr lang="pl-PL" sz="700" dirty="0" smtClean="0">
                <a:latin typeface="Museo Sans 300"/>
                <a:cs typeface="Museo Sans 300"/>
              </a:rPr>
              <a:t>   </a:t>
            </a:r>
            <a:r>
              <a:rPr lang="pl-PL" sz="700" dirty="0" err="1" smtClean="0">
                <a:latin typeface="Museo Sans 300"/>
                <a:cs typeface="Museo Sans 300"/>
              </a:rPr>
              <a:t>www.via.brussels</a:t>
            </a:r>
            <a:endParaRPr lang="fr-FR" sz="700" dirty="0">
              <a:latin typeface="Museo Sans 300"/>
              <a:cs typeface="Museo Sans 300"/>
            </a:endParaRPr>
          </a:p>
        </p:txBody>
      </p:sp>
    </p:spTree>
    <p:extLst>
      <p:ext uri="{BB962C8B-B14F-4D97-AF65-F5344CB8AC3E}">
        <p14:creationId xmlns:p14="http://schemas.microsoft.com/office/powerpoint/2010/main" val="879934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hemin_RVB_15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14" y="5359394"/>
            <a:ext cx="2368486" cy="1498606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333576" y="6277186"/>
            <a:ext cx="2716386" cy="22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700" dirty="0" smtClean="0">
                <a:latin typeface="Museo Sans 300"/>
                <a:cs typeface="Museo Sans 300"/>
              </a:rPr>
              <a:t>+</a:t>
            </a:r>
            <a:r>
              <a:rPr lang="pl-PL" sz="700" dirty="0">
                <a:latin typeface="Museo Sans 300"/>
                <a:cs typeface="Museo Sans 300"/>
              </a:rPr>
              <a:t>32 (0) 2 563 52 52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>
                <a:solidFill>
                  <a:srgbClr val="00827D"/>
                </a:solidFill>
                <a:latin typeface="Museo Sans 300"/>
                <a:cs typeface="Museo Sans 300"/>
              </a:rPr>
              <a:t>I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</a:t>
            </a:r>
            <a:r>
              <a:rPr lang="pl-PL" sz="700" dirty="0" err="1">
                <a:latin typeface="Museo Sans 300"/>
                <a:cs typeface="Museo Sans 300"/>
              </a:rPr>
              <a:t>info@via.brussels</a:t>
            </a:r>
            <a:r>
              <a:rPr lang="pl-PL" sz="700" dirty="0"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I</a:t>
            </a:r>
            <a:r>
              <a:rPr lang="pl-PL" sz="700" dirty="0" smtClean="0">
                <a:latin typeface="Museo Sans 300"/>
                <a:cs typeface="Museo Sans 300"/>
              </a:rPr>
              <a:t>   </a:t>
            </a:r>
            <a:r>
              <a:rPr lang="pl-PL" sz="700" dirty="0" err="1" smtClean="0">
                <a:latin typeface="Museo Sans 300"/>
                <a:cs typeface="Museo Sans 300"/>
              </a:rPr>
              <a:t>www.via.brussels</a:t>
            </a:r>
            <a:endParaRPr lang="fr-FR" sz="700" dirty="0">
              <a:latin typeface="Museo Sans 300"/>
              <a:cs typeface="Museo Sans 30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0229" y="445147"/>
            <a:ext cx="6973626" cy="501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827D"/>
                </a:solidFill>
                <a:latin typeface="Moon Bold"/>
                <a:cs typeface="Moon Bold"/>
              </a:rPr>
              <a:t>L’accueil : notre objectif principal  </a:t>
            </a:r>
          </a:p>
          <a:p>
            <a:endParaRPr lang="fr-FR" sz="2400" dirty="0">
              <a:solidFill>
                <a:srgbClr val="00827D"/>
              </a:solidFill>
              <a:latin typeface="Moon Bold"/>
              <a:cs typeface="Moon Bold"/>
            </a:endParaRPr>
          </a:p>
          <a:p>
            <a:endParaRPr lang="fr-FR" sz="2000" i="1" dirty="0" smtClean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r>
              <a:rPr lang="fr-FR" sz="2000" i="1" dirty="0" smtClean="0">
                <a:solidFill>
                  <a:srgbClr val="00827D"/>
                </a:solidFill>
                <a:latin typeface="Museo Sans 300"/>
                <a:cs typeface="Museo Sans 300"/>
              </a:rPr>
              <a:t>Chaque </a:t>
            </a:r>
            <a:r>
              <a:rPr lang="fr-FR" sz="2000" i="1" dirty="0">
                <a:solidFill>
                  <a:srgbClr val="00827D"/>
                </a:solidFill>
                <a:latin typeface="Museo Sans 300"/>
                <a:cs typeface="Museo Sans 300"/>
              </a:rPr>
              <a:t>personne qui rentre en contact avec VIA doit se sentir </a:t>
            </a:r>
            <a:r>
              <a:rPr lang="fr-FR" sz="2000" i="1" dirty="0" smtClean="0">
                <a:solidFill>
                  <a:srgbClr val="00827D"/>
                </a:solidFill>
                <a:latin typeface="Museo Sans 300"/>
                <a:cs typeface="Museo Sans 300"/>
              </a:rPr>
              <a:t>accueillie! </a:t>
            </a:r>
            <a:endParaRPr lang="fr-FR" sz="2000" i="1" dirty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endParaRPr lang="fr-FR" sz="2400" dirty="0">
              <a:solidFill>
                <a:srgbClr val="00827D"/>
              </a:solidFill>
              <a:latin typeface="Moon Bold"/>
              <a:cs typeface="Moon Bold"/>
            </a:endParaRPr>
          </a:p>
          <a:p>
            <a:pPr algn="just"/>
            <a:r>
              <a:rPr lang="fr-BE" altLang="fr-FR" sz="1400" dirty="0" smtClean="0">
                <a:solidFill>
                  <a:srgbClr val="00827D"/>
                </a:solidFill>
                <a:latin typeface="Museo Sans 300"/>
                <a:cs typeface="Museo Sans 300"/>
              </a:rPr>
              <a:t>L’</a:t>
            </a:r>
            <a:r>
              <a:rPr lang="fr-FR" altLang="fr-FR" sz="1400" dirty="0">
                <a:solidFill>
                  <a:srgbClr val="00827D"/>
                </a:solidFill>
                <a:latin typeface="Museo Sans 300"/>
                <a:cs typeface="Museo Sans 300"/>
              </a:rPr>
              <a:t>objectif du Parcours d’accueil est d’accueillir et d’accompagner les nouveaux résidents étrangers, de les aider à acquérir les connaissances de base sur le fonctionnement de la société et des relations sociales en Belgique et de faciliter leur </a:t>
            </a:r>
            <a:r>
              <a:rPr lang="fr-FR" altLang="fr-FR" sz="1400" dirty="0" smtClean="0">
                <a:solidFill>
                  <a:srgbClr val="00827D"/>
                </a:solidFill>
                <a:latin typeface="Museo Sans 300"/>
                <a:cs typeface="Museo Sans 300"/>
              </a:rPr>
              <a:t>autonomie  </a:t>
            </a:r>
            <a:r>
              <a:rPr lang="fr-FR" altLang="fr-FR" sz="1400" dirty="0">
                <a:solidFill>
                  <a:srgbClr val="00827D"/>
                </a:solidFill>
                <a:latin typeface="Museo Sans 300"/>
                <a:cs typeface="Museo Sans 300"/>
              </a:rPr>
              <a:t>sur le territoire</a:t>
            </a:r>
            <a:r>
              <a:rPr lang="fr-FR" altLang="fr-FR" sz="1400" dirty="0" smtClean="0">
                <a:solidFill>
                  <a:srgbClr val="00827D"/>
                </a:solidFill>
                <a:latin typeface="Museo Sans 300"/>
                <a:cs typeface="Museo Sans 300"/>
              </a:rPr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BE" altLang="fr-FR" dirty="0">
                <a:solidFill>
                  <a:srgbClr val="00827D"/>
                </a:solidFill>
                <a:latin typeface="Museo Sans 300"/>
                <a:cs typeface="Museo Sans 300"/>
              </a:rPr>
              <a:t>	</a:t>
            </a:r>
            <a:endParaRPr lang="fr-BE" altLang="fr-FR" dirty="0" smtClean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BE" altLang="fr-FR" sz="2000" i="1" dirty="0" smtClean="0">
                <a:solidFill>
                  <a:srgbClr val="00827D"/>
                </a:solidFill>
                <a:latin typeface="Museo Sans 300"/>
                <a:cs typeface="Museo Sans 300"/>
              </a:rPr>
              <a:t>Les </a:t>
            </a:r>
            <a:r>
              <a:rPr lang="fr-BE" altLang="fr-FR" sz="2000" i="1" dirty="0">
                <a:solidFill>
                  <a:srgbClr val="00827D"/>
                </a:solidFill>
                <a:latin typeface="Museo Sans 300"/>
                <a:cs typeface="Museo Sans 300"/>
              </a:rPr>
              <a:t>personnes ne correspondant pas au public cible sont accueillies, écoutées et réorientées en fonction de </a:t>
            </a:r>
            <a:r>
              <a:rPr lang="fr-BE" altLang="fr-FR" sz="2000" i="1" dirty="0" smtClean="0">
                <a:solidFill>
                  <a:srgbClr val="00827D"/>
                </a:solidFill>
                <a:latin typeface="Museo Sans 300"/>
                <a:cs typeface="Museo Sans 300"/>
              </a:rPr>
              <a:t>leurs besoins.</a:t>
            </a:r>
            <a:endParaRPr lang="fr-BE" altLang="fr-FR" sz="2000" i="1" dirty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endParaRPr lang="fr-FR" altLang="fr-FR" sz="2000" i="1" dirty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pPr algn="just"/>
            <a:endParaRPr lang="fr-FR" altLang="fr-FR" dirty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endParaRPr lang="fr-FR" sz="2400" dirty="0">
              <a:solidFill>
                <a:srgbClr val="00827D"/>
              </a:solidFill>
              <a:latin typeface="Moon Bold"/>
              <a:cs typeface="Moon Bold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425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hemin_RVB_15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14" y="5359394"/>
            <a:ext cx="2368486" cy="1498606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333576" y="6277186"/>
            <a:ext cx="2716386" cy="22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700" dirty="0" smtClean="0">
                <a:latin typeface="Museo Sans 300"/>
                <a:cs typeface="Museo Sans 300"/>
              </a:rPr>
              <a:t>+</a:t>
            </a:r>
            <a:r>
              <a:rPr lang="pl-PL" sz="700" dirty="0">
                <a:latin typeface="Museo Sans 300"/>
                <a:cs typeface="Museo Sans 300"/>
              </a:rPr>
              <a:t>32 (0) 2 563 52 52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>
                <a:solidFill>
                  <a:srgbClr val="00827D"/>
                </a:solidFill>
                <a:latin typeface="Museo Sans 300"/>
                <a:cs typeface="Museo Sans 300"/>
              </a:rPr>
              <a:t>I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</a:t>
            </a:r>
            <a:r>
              <a:rPr lang="pl-PL" sz="700" dirty="0" err="1">
                <a:latin typeface="Museo Sans 300"/>
                <a:cs typeface="Museo Sans 300"/>
              </a:rPr>
              <a:t>info@via.brussels</a:t>
            </a:r>
            <a:r>
              <a:rPr lang="pl-PL" sz="700" dirty="0"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I</a:t>
            </a:r>
            <a:r>
              <a:rPr lang="pl-PL" sz="700" dirty="0" smtClean="0">
                <a:latin typeface="Museo Sans 300"/>
                <a:cs typeface="Museo Sans 300"/>
              </a:rPr>
              <a:t>   </a:t>
            </a:r>
            <a:r>
              <a:rPr lang="pl-PL" sz="700" dirty="0" err="1" smtClean="0">
                <a:latin typeface="Museo Sans 300"/>
                <a:cs typeface="Museo Sans 300"/>
              </a:rPr>
              <a:t>www.via.brussels</a:t>
            </a:r>
            <a:endParaRPr lang="fr-FR" sz="700" dirty="0">
              <a:latin typeface="Museo Sans 300"/>
              <a:cs typeface="Museo Sans 30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15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668215" y="589085"/>
            <a:ext cx="8071339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altLang="fr-FR" sz="2400" dirty="0">
                <a:solidFill>
                  <a:srgbClr val="00827D"/>
                </a:solidFill>
                <a:latin typeface="Moon Bold"/>
                <a:cs typeface="Moon Bold"/>
              </a:rPr>
              <a:t>Atouts de la </a:t>
            </a:r>
            <a:r>
              <a:rPr lang="fr-BE" altLang="fr-FR" sz="2400" dirty="0" smtClean="0">
                <a:solidFill>
                  <a:srgbClr val="00827D"/>
                </a:solidFill>
                <a:latin typeface="Moon Bold"/>
                <a:cs typeface="Moon Bold"/>
              </a:rPr>
              <a:t>candidature de VIA</a:t>
            </a:r>
            <a:endParaRPr lang="fr-BE" altLang="fr-FR" sz="2400" dirty="0">
              <a:solidFill>
                <a:srgbClr val="00827D"/>
              </a:solidFill>
              <a:latin typeface="Moon Bold"/>
              <a:cs typeface="Moon Bold"/>
            </a:endParaRPr>
          </a:p>
          <a:p>
            <a:endParaRPr lang="fr-FR" sz="2400" dirty="0">
              <a:solidFill>
                <a:srgbClr val="00827D"/>
              </a:solidFill>
              <a:latin typeface="Moon Bold"/>
              <a:cs typeface="Moon Bold"/>
            </a:endParaRPr>
          </a:p>
          <a:p>
            <a:pPr>
              <a:lnSpc>
                <a:spcPct val="90000"/>
              </a:lnSpc>
            </a:pPr>
            <a:endParaRPr lang="fr-BE" altLang="fr-FR" sz="1200" b="1" dirty="0"/>
          </a:p>
          <a:p>
            <a:pPr marL="822325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BE" altLang="fr-FR" dirty="0">
                <a:solidFill>
                  <a:srgbClr val="00827D"/>
                </a:solidFill>
                <a:latin typeface="Museo Sans 300"/>
                <a:cs typeface="Museo Sans 300"/>
              </a:rPr>
              <a:t>Une couverture régionale optimale grâce à 2 implantations et une stratégie </a:t>
            </a:r>
            <a:r>
              <a:rPr lang="fr-BE" altLang="fr-FR" dirty="0" smtClean="0">
                <a:solidFill>
                  <a:srgbClr val="00827D"/>
                </a:solidFill>
                <a:latin typeface="Museo Sans 300"/>
                <a:cs typeface="Museo Sans 300"/>
              </a:rPr>
              <a:t>d’information</a:t>
            </a:r>
            <a:endParaRPr lang="fr-BE" altLang="fr-FR" dirty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pPr marL="822325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BE" altLang="fr-FR" dirty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pPr marL="822325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BE" altLang="fr-FR" dirty="0">
                <a:solidFill>
                  <a:srgbClr val="00827D"/>
                </a:solidFill>
                <a:latin typeface="Museo Sans 300"/>
                <a:cs typeface="Museo Sans 300"/>
              </a:rPr>
              <a:t>Un parcours émancipateur, riche et de qualité réalisé grâce à l’expérience et l’expertise</a:t>
            </a:r>
          </a:p>
          <a:p>
            <a:pPr marL="822325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BE" altLang="fr-FR" dirty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pPr marL="1143000" lvl="2" indent="-228600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fr-BE" altLang="fr-FR" dirty="0">
                <a:solidFill>
                  <a:srgbClr val="00827D"/>
                </a:solidFill>
                <a:latin typeface="Museo Sans 300"/>
                <a:cs typeface="Museo Sans 300"/>
              </a:rPr>
              <a:t>D’un large réseau d’associations actives en Cohésion sociale</a:t>
            </a:r>
          </a:p>
          <a:p>
            <a:pPr marL="1143000" lvl="2" indent="-228600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fr-BE" altLang="fr-FR" dirty="0">
                <a:solidFill>
                  <a:srgbClr val="00827D"/>
                </a:solidFill>
                <a:latin typeface="Museo Sans 300"/>
                <a:cs typeface="Museo Sans 300"/>
              </a:rPr>
              <a:t>De Pouvoirs publics et </a:t>
            </a:r>
            <a:r>
              <a:rPr lang="fr-BE" altLang="fr-FR" dirty="0" err="1">
                <a:solidFill>
                  <a:srgbClr val="00827D"/>
                </a:solidFill>
                <a:latin typeface="Museo Sans 300"/>
                <a:cs typeface="Museo Sans 300"/>
              </a:rPr>
              <a:t>para-publics</a:t>
            </a:r>
            <a:r>
              <a:rPr lang="fr-BE" altLang="fr-FR" dirty="0">
                <a:solidFill>
                  <a:srgbClr val="00827D"/>
                </a:solidFill>
                <a:latin typeface="Museo Sans 300"/>
                <a:cs typeface="Museo Sans 300"/>
              </a:rPr>
              <a:t> locaux </a:t>
            </a:r>
          </a:p>
          <a:p>
            <a:pPr marL="1143000" lvl="2" indent="-228600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fr-BE" altLang="fr-FR" dirty="0">
                <a:solidFill>
                  <a:srgbClr val="00827D"/>
                </a:solidFill>
                <a:latin typeface="Museo Sans 300"/>
                <a:cs typeface="Museo Sans 300"/>
              </a:rPr>
              <a:t>D’un travail transversal de 2 années</a:t>
            </a:r>
          </a:p>
          <a:p>
            <a:pPr marL="822325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BE" altLang="fr-FR" dirty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pPr marL="822325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BE" altLang="fr-FR" dirty="0">
                <a:solidFill>
                  <a:srgbClr val="00827D"/>
                </a:solidFill>
                <a:latin typeface="Museo Sans 300"/>
                <a:cs typeface="Museo Sans 300"/>
              </a:rPr>
              <a:t>Rapidement opérationnelle</a:t>
            </a:r>
            <a:endParaRPr lang="fr-FR" sz="2400" dirty="0">
              <a:solidFill>
                <a:srgbClr val="00827D"/>
              </a:solidFill>
              <a:latin typeface="Moon Bold"/>
              <a:cs typeface="Moon Bold"/>
            </a:endParaRPr>
          </a:p>
        </p:txBody>
      </p:sp>
    </p:spTree>
    <p:extLst>
      <p:ext uri="{BB962C8B-B14F-4D97-AF65-F5344CB8AC3E}">
        <p14:creationId xmlns:p14="http://schemas.microsoft.com/office/powerpoint/2010/main" val="4190160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hemin_RVB_15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14" y="5359394"/>
            <a:ext cx="2368486" cy="1498606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333576" y="6277186"/>
            <a:ext cx="2716386" cy="22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700" dirty="0" smtClean="0">
                <a:latin typeface="Museo Sans 300"/>
                <a:cs typeface="Museo Sans 300"/>
              </a:rPr>
              <a:t>+</a:t>
            </a:r>
            <a:r>
              <a:rPr lang="pl-PL" sz="700" dirty="0">
                <a:latin typeface="Museo Sans 300"/>
                <a:cs typeface="Museo Sans 300"/>
              </a:rPr>
              <a:t>32 (0) 2 563 52 52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>
                <a:solidFill>
                  <a:srgbClr val="00827D"/>
                </a:solidFill>
                <a:latin typeface="Museo Sans 300"/>
                <a:cs typeface="Museo Sans 300"/>
              </a:rPr>
              <a:t>I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</a:t>
            </a:r>
            <a:r>
              <a:rPr lang="pl-PL" sz="700" dirty="0" err="1">
                <a:latin typeface="Museo Sans 300"/>
                <a:cs typeface="Museo Sans 300"/>
              </a:rPr>
              <a:t>info@via.brussels</a:t>
            </a:r>
            <a:r>
              <a:rPr lang="pl-PL" sz="700" dirty="0"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I</a:t>
            </a:r>
            <a:r>
              <a:rPr lang="pl-PL" sz="700" dirty="0" smtClean="0">
                <a:latin typeface="Museo Sans 300"/>
                <a:cs typeface="Museo Sans 300"/>
              </a:rPr>
              <a:t>   </a:t>
            </a:r>
            <a:r>
              <a:rPr lang="pl-PL" sz="700" dirty="0" err="1" smtClean="0">
                <a:latin typeface="Museo Sans 300"/>
                <a:cs typeface="Museo Sans 300"/>
              </a:rPr>
              <a:t>www.via.brussels</a:t>
            </a:r>
            <a:endParaRPr lang="fr-FR" sz="700" dirty="0">
              <a:latin typeface="Museo Sans 300"/>
              <a:cs typeface="Museo Sans 30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0229" y="445147"/>
            <a:ext cx="7541662" cy="423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altLang="fr-FR" sz="2400" dirty="0" smtClean="0">
                <a:solidFill>
                  <a:srgbClr val="00827D"/>
                </a:solidFill>
                <a:latin typeface="Moon Bold"/>
                <a:cs typeface="Moon Bold"/>
              </a:rPr>
              <a:t>L’expérience </a:t>
            </a:r>
            <a:r>
              <a:rPr lang="fr-BE" altLang="fr-FR" sz="2400" dirty="0">
                <a:solidFill>
                  <a:srgbClr val="00827D"/>
                </a:solidFill>
                <a:latin typeface="Moon Bold"/>
                <a:cs typeface="Moon Bold"/>
              </a:rPr>
              <a:t>associative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fr-BE" altLang="fr-FR" sz="1600" b="1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fr-BE" altLang="fr-FR" sz="16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fr-BE" altLang="fr-FR" sz="1600" b="1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fr-BE" altLang="fr-FR" sz="1600" b="1" dirty="0"/>
          </a:p>
          <a:p>
            <a:pPr>
              <a:lnSpc>
                <a:spcPct val="90000"/>
              </a:lnSpc>
            </a:pPr>
            <a:r>
              <a:rPr lang="fr-BE" altLang="fr-FR" dirty="0" smtClean="0">
                <a:solidFill>
                  <a:srgbClr val="00827D"/>
                </a:solidFill>
                <a:latin typeface="Museo Sans 300"/>
                <a:cs typeface="Museo Sans 300"/>
              </a:rPr>
              <a:t>L’expertise </a:t>
            </a:r>
            <a:r>
              <a:rPr lang="fr-BE" altLang="fr-FR" dirty="0">
                <a:solidFill>
                  <a:srgbClr val="00827D"/>
                </a:solidFill>
                <a:latin typeface="Museo Sans 300"/>
                <a:cs typeface="Museo Sans 300"/>
              </a:rPr>
              <a:t>de « VIA » est la somme de la mise en commun des connaissances via un comité d’accompagnement de: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fr-BE" altLang="fr-FR" dirty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pPr marL="650875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BE" altLang="fr-FR" u="sng" dirty="0">
                <a:solidFill>
                  <a:srgbClr val="00827D"/>
                </a:solidFill>
                <a:latin typeface="Museo Sans 300"/>
                <a:cs typeface="Museo Sans 300"/>
              </a:rPr>
              <a:t>Pouvoirs publics reconnus: </a:t>
            </a:r>
            <a:endParaRPr lang="fr-BE" altLang="fr-FR" u="sng" dirty="0" smtClean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pPr marL="365125" lvl="1">
              <a:lnSpc>
                <a:spcPct val="90000"/>
              </a:lnSpc>
            </a:pPr>
            <a:r>
              <a:rPr lang="fr-BE" altLang="fr-FR" dirty="0" smtClean="0">
                <a:solidFill>
                  <a:srgbClr val="00827D"/>
                </a:solidFill>
                <a:latin typeface="Museo Sans 300"/>
                <a:cs typeface="Museo Sans 300"/>
              </a:rPr>
              <a:t>Commune </a:t>
            </a:r>
            <a:r>
              <a:rPr lang="fr-BE" altLang="fr-FR" dirty="0">
                <a:solidFill>
                  <a:srgbClr val="00827D"/>
                </a:solidFill>
                <a:latin typeface="Museo Sans 300"/>
                <a:cs typeface="Museo Sans 300"/>
              </a:rPr>
              <a:t>de Schaerbeek - Commune de </a:t>
            </a:r>
            <a:r>
              <a:rPr lang="fr-BE" altLang="fr-FR" dirty="0" err="1">
                <a:solidFill>
                  <a:srgbClr val="00827D"/>
                </a:solidFill>
                <a:latin typeface="Museo Sans 300"/>
                <a:cs typeface="Museo Sans 300"/>
              </a:rPr>
              <a:t>Molenbeek</a:t>
            </a:r>
            <a:r>
              <a:rPr lang="fr-BE" altLang="fr-FR" dirty="0">
                <a:solidFill>
                  <a:srgbClr val="00827D"/>
                </a:solidFill>
                <a:latin typeface="Museo Sans 300"/>
                <a:cs typeface="Museo Sans 300"/>
              </a:rPr>
              <a:t> - CPAS de Schaerbeek - HSS - SAMPA/LES - Mission locale de Schaerbeek</a:t>
            </a:r>
          </a:p>
          <a:p>
            <a:pPr algn="ctr">
              <a:lnSpc>
                <a:spcPct val="90000"/>
              </a:lnSpc>
            </a:pPr>
            <a:endParaRPr lang="fr-BE" altLang="fr-FR" dirty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pPr marL="650875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BE" altLang="fr-FR" u="sng" dirty="0">
                <a:solidFill>
                  <a:srgbClr val="00827D"/>
                </a:solidFill>
                <a:latin typeface="Museo Sans 300"/>
                <a:cs typeface="Museo Sans 300"/>
              </a:rPr>
              <a:t>Tissu associatif dense</a:t>
            </a:r>
            <a:r>
              <a:rPr lang="fr-BE" altLang="fr-FR" dirty="0">
                <a:solidFill>
                  <a:srgbClr val="00827D"/>
                </a:solidFill>
                <a:latin typeface="Museo Sans 300"/>
                <a:cs typeface="Museo Sans 300"/>
              </a:rPr>
              <a:t>: </a:t>
            </a:r>
          </a:p>
          <a:p>
            <a:pPr marL="365125" lvl="1">
              <a:lnSpc>
                <a:spcPct val="90000"/>
              </a:lnSpc>
            </a:pPr>
            <a:r>
              <a:rPr lang="fr-BE" altLang="fr-FR" dirty="0">
                <a:solidFill>
                  <a:srgbClr val="00827D"/>
                </a:solidFill>
                <a:latin typeface="Museo Sans 300"/>
                <a:cs typeface="Museo Sans 300"/>
              </a:rPr>
              <a:t>Coordination sociale de Schaerbeek – CEDAS – </a:t>
            </a:r>
            <a:r>
              <a:rPr lang="fr-BE" altLang="fr-FR" dirty="0" err="1">
                <a:solidFill>
                  <a:srgbClr val="00827D"/>
                </a:solidFill>
                <a:latin typeface="Museo Sans 300"/>
                <a:cs typeface="Museo Sans 300"/>
              </a:rPr>
              <a:t>Proforal</a:t>
            </a:r>
            <a:r>
              <a:rPr lang="fr-BE" altLang="fr-FR" dirty="0">
                <a:solidFill>
                  <a:srgbClr val="00827D"/>
                </a:solidFill>
                <a:latin typeface="Museo Sans 300"/>
                <a:cs typeface="Museo Sans 300"/>
              </a:rPr>
              <a:t> </a:t>
            </a:r>
            <a:r>
              <a:rPr lang="fr-BE" altLang="fr-FR" dirty="0">
                <a:solidFill>
                  <a:srgbClr val="00827D"/>
                </a:solidFill>
                <a:latin typeface="Museo Sans 300"/>
                <a:cs typeface="Museo Sans 300"/>
              </a:rPr>
              <a:t>– GAFFI-Solidarité </a:t>
            </a:r>
            <a:r>
              <a:rPr lang="fr-BE" altLang="fr-FR" dirty="0">
                <a:solidFill>
                  <a:srgbClr val="00827D"/>
                </a:solidFill>
                <a:latin typeface="Museo Sans 300"/>
                <a:cs typeface="Museo Sans 300"/>
              </a:rPr>
              <a:t>savoir - Maison de quartier </a:t>
            </a:r>
            <a:r>
              <a:rPr lang="fr-BE" altLang="fr-FR" dirty="0" err="1">
                <a:solidFill>
                  <a:srgbClr val="00827D"/>
                </a:solidFill>
                <a:latin typeface="Museo Sans 300"/>
                <a:cs typeface="Museo Sans 300"/>
              </a:rPr>
              <a:t>Helmet</a:t>
            </a:r>
            <a:endParaRPr lang="fr-BE" altLang="fr-FR" dirty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endParaRPr lang="fr-FR" sz="2400" dirty="0" smtClean="0">
              <a:solidFill>
                <a:srgbClr val="00827D"/>
              </a:solidFill>
              <a:latin typeface="Moon Bold"/>
              <a:cs typeface="Moon Bold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676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hemin_RVB_15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14" y="5359394"/>
            <a:ext cx="2368486" cy="14986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00827D"/>
                </a:solidFill>
                <a:latin typeface="Moon Bold"/>
                <a:cs typeface="Moon Bold"/>
              </a:rPr>
              <a:t>Un dispositif et un réseau </a:t>
            </a:r>
            <a:endParaRPr lang="fr-BE" sz="28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17</a:t>
            </a:fld>
            <a:endParaRPr lang="fr-FR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4069064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55656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hemin_RVB_15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14" y="5359394"/>
            <a:ext cx="2368486" cy="1498606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00827D"/>
                </a:solidFill>
                <a:latin typeface="Moon Bold"/>
              </a:rPr>
              <a:t>Partenariats </a:t>
            </a:r>
            <a:endParaRPr lang="fr-BE" sz="28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689786-2B98-3142-9DAA-1EF1467F7EC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useo Sans 300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useo Sans 300"/>
              <a:ea typeface="+mn-ea"/>
            </a:endParaRPr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2602602260"/>
              </p:ext>
            </p:extLst>
          </p:nvPr>
        </p:nvGraphicFramePr>
        <p:xfrm>
          <a:off x="1524000" y="1195754"/>
          <a:ext cx="6204438" cy="4265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64231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hemin_RVB_15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14" y="5359394"/>
            <a:ext cx="2368486" cy="14986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00827D"/>
                </a:solidFill>
                <a:latin typeface="Moon Bold"/>
                <a:cs typeface="Moon Bold"/>
              </a:rPr>
              <a:t>Une équipe : deux implantations </a:t>
            </a:r>
            <a:endParaRPr lang="fr-BE" sz="28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19</a:t>
            </a:fld>
            <a:endParaRPr lang="fr-FR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673673314"/>
              </p:ext>
            </p:extLst>
          </p:nvPr>
        </p:nvGraphicFramePr>
        <p:xfrm>
          <a:off x="1257301" y="1178169"/>
          <a:ext cx="6532684" cy="4282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45026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_RVB_15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1042942" cy="1080000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6630737" y="258227"/>
            <a:ext cx="984195" cy="711794"/>
          </a:xfrm>
        </p:spPr>
        <p:txBody>
          <a:bodyPr>
            <a:normAutofit/>
          </a:bodyPr>
          <a:lstStyle/>
          <a:p>
            <a:pPr algn="l"/>
            <a:r>
              <a:rPr lang="fr-FR" sz="600" kern="600" spc="140" dirty="0">
                <a:solidFill>
                  <a:srgbClr val="00827D"/>
                </a:solidFill>
                <a:latin typeface="Museo Sans 700"/>
                <a:cs typeface="Museo Sans 700"/>
              </a:rPr>
              <a:t>SCHAERBEEK</a:t>
            </a:r>
            <a:r>
              <a:rPr lang="fr-FR" sz="600" kern="600" spc="200" dirty="0">
                <a:latin typeface="Museo Sans 300"/>
                <a:cs typeface="Museo Sans 300"/>
              </a:rPr>
              <a:t/>
            </a:r>
            <a:br>
              <a:rPr lang="fr-FR" sz="600" kern="600" spc="200" dirty="0">
                <a:latin typeface="Museo Sans 300"/>
                <a:cs typeface="Museo Sans 300"/>
              </a:rPr>
            </a:br>
            <a:r>
              <a:rPr lang="fr-FR" sz="700" dirty="0">
                <a:latin typeface="Museo Sans 300"/>
                <a:cs typeface="Museo Sans 300"/>
              </a:rPr>
              <a:t>Rue </a:t>
            </a:r>
            <a:r>
              <a:rPr lang="fr-FR" sz="700" dirty="0" err="1">
                <a:latin typeface="Museo Sans 300"/>
                <a:cs typeface="Museo Sans 300"/>
              </a:rPr>
              <a:t>Kessels</a:t>
            </a:r>
            <a:r>
              <a:rPr lang="fr-FR" sz="700" dirty="0">
                <a:latin typeface="Museo Sans 300"/>
                <a:cs typeface="Museo Sans 300"/>
              </a:rPr>
              <a:t>, 14</a:t>
            </a:r>
            <a:br>
              <a:rPr lang="fr-FR" sz="700" dirty="0">
                <a:latin typeface="Museo Sans 300"/>
                <a:cs typeface="Museo Sans 300"/>
              </a:rPr>
            </a:br>
            <a:r>
              <a:rPr lang="fr-FR" sz="700" dirty="0">
                <a:latin typeface="Museo Sans 300"/>
                <a:cs typeface="Museo Sans 300"/>
              </a:rPr>
              <a:t>1030 Schaerbeek</a:t>
            </a:r>
            <a:br>
              <a:rPr lang="fr-FR" sz="700" dirty="0">
                <a:latin typeface="Museo Sans 300"/>
                <a:cs typeface="Museo Sans 300"/>
              </a:rPr>
            </a:br>
            <a:r>
              <a:rPr lang="fr-FR" sz="700" dirty="0">
                <a:latin typeface="Museo Sans 300"/>
                <a:cs typeface="Museo Sans 300"/>
              </a:rPr>
              <a:t>Bruxelles, Belgique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7815894" y="258227"/>
            <a:ext cx="1024745" cy="711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600" kern="600" spc="140" dirty="0">
                <a:solidFill>
                  <a:srgbClr val="00827D"/>
                </a:solidFill>
                <a:latin typeface="Museo Sans 700"/>
                <a:cs typeface="Museo Sans 700"/>
              </a:rPr>
              <a:t>MOLENBEEK</a:t>
            </a:r>
            <a:r>
              <a:rPr lang="fr-FR" sz="700" spc="600" dirty="0" smtClean="0">
                <a:latin typeface="Museo Sans 300"/>
                <a:cs typeface="Museo Sans 300"/>
              </a:rPr>
              <a:t/>
            </a:r>
            <a:br>
              <a:rPr lang="fr-FR" sz="700" spc="600" dirty="0" smtClean="0">
                <a:latin typeface="Museo Sans 300"/>
                <a:cs typeface="Museo Sans 300"/>
              </a:rPr>
            </a:br>
            <a:r>
              <a:rPr lang="fr-FR" sz="700" dirty="0" err="1" smtClean="0">
                <a:latin typeface="Museo Sans 300"/>
                <a:cs typeface="Museo Sans 300"/>
              </a:rPr>
              <a:t>Blvd</a:t>
            </a:r>
            <a:r>
              <a:rPr lang="fr-FR" sz="700" dirty="0">
                <a:latin typeface="Museo Sans 300"/>
                <a:cs typeface="Museo Sans 300"/>
              </a:rPr>
              <a:t>. </a:t>
            </a:r>
            <a:r>
              <a:rPr lang="fr-FR" sz="700" dirty="0" smtClean="0">
                <a:latin typeface="Museo Sans 300"/>
                <a:cs typeface="Museo Sans 300"/>
              </a:rPr>
              <a:t>Léopold </a:t>
            </a:r>
            <a:r>
              <a:rPr lang="fr-FR" sz="700" dirty="0">
                <a:latin typeface="Museo Sans 300"/>
                <a:cs typeface="Museo Sans 300"/>
              </a:rPr>
              <a:t>II, 170</a:t>
            </a:r>
          </a:p>
          <a:p>
            <a:pPr algn="l"/>
            <a:r>
              <a:rPr lang="fr-FR" sz="700" dirty="0">
                <a:latin typeface="Museo Sans 300"/>
                <a:cs typeface="Museo Sans 300"/>
              </a:rPr>
              <a:t>1080 </a:t>
            </a:r>
            <a:r>
              <a:rPr lang="fr-FR" sz="700" dirty="0" err="1">
                <a:latin typeface="Museo Sans 300"/>
                <a:cs typeface="Museo Sans 300"/>
              </a:rPr>
              <a:t>Molenbeek</a:t>
            </a:r>
            <a:endParaRPr lang="fr-FR" sz="700" dirty="0">
              <a:latin typeface="Museo Sans 300"/>
              <a:cs typeface="Museo Sans 300"/>
            </a:endParaRPr>
          </a:p>
          <a:p>
            <a:pPr algn="l"/>
            <a:r>
              <a:rPr lang="fr-FR" sz="700" dirty="0">
                <a:latin typeface="Museo Sans 300"/>
                <a:cs typeface="Museo Sans 300"/>
              </a:rPr>
              <a:t>Bruxelles, Belgique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432000" y="5791354"/>
            <a:ext cx="2716386" cy="22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700" dirty="0" smtClean="0">
                <a:latin typeface="Museo Sans 300"/>
                <a:cs typeface="Museo Sans 300"/>
              </a:rPr>
              <a:t>+</a:t>
            </a:r>
            <a:r>
              <a:rPr lang="pl-PL" sz="700" dirty="0">
                <a:latin typeface="Museo Sans 300"/>
                <a:cs typeface="Museo Sans 300"/>
              </a:rPr>
              <a:t>32 (0) 2 563 52 52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>
                <a:solidFill>
                  <a:srgbClr val="00827D"/>
                </a:solidFill>
                <a:latin typeface="Museo Sans 300"/>
                <a:cs typeface="Museo Sans 300"/>
              </a:rPr>
              <a:t>I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</a:t>
            </a:r>
            <a:r>
              <a:rPr lang="pl-PL" sz="700" dirty="0" err="1">
                <a:latin typeface="Museo Sans 300"/>
                <a:cs typeface="Museo Sans 300"/>
              </a:rPr>
              <a:t>info@via.brussels</a:t>
            </a:r>
            <a:r>
              <a:rPr lang="pl-PL" sz="700" dirty="0"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I</a:t>
            </a:r>
            <a:r>
              <a:rPr lang="pl-PL" sz="700" dirty="0" smtClean="0">
                <a:latin typeface="Museo Sans 300"/>
                <a:cs typeface="Museo Sans 300"/>
              </a:rPr>
              <a:t>   </a:t>
            </a:r>
            <a:r>
              <a:rPr lang="pl-PL" sz="700" dirty="0" err="1" smtClean="0">
                <a:latin typeface="Museo Sans 300"/>
                <a:cs typeface="Museo Sans 300"/>
              </a:rPr>
              <a:t>www.via.brussels</a:t>
            </a:r>
            <a:endParaRPr lang="fr-FR" sz="700" dirty="0">
              <a:latin typeface="Museo Sans 300"/>
              <a:cs typeface="Museo Sans 300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432000" y="6022732"/>
            <a:ext cx="8078954" cy="517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700" dirty="0">
                <a:latin typeface="Museo Sans 300"/>
                <a:cs typeface="Museo Sans 300"/>
              </a:rPr>
              <a:t>L'asbl </a:t>
            </a:r>
            <a:r>
              <a:rPr lang="pl-PL" sz="700" dirty="0">
                <a:solidFill>
                  <a:srgbClr val="00827D"/>
                </a:solidFill>
                <a:latin typeface="Museo Sans 700"/>
                <a:cs typeface="Museo Sans 700"/>
              </a:rPr>
              <a:t>VIA</a:t>
            </a:r>
            <a:r>
              <a:rPr lang="pl-PL" sz="700" dirty="0">
                <a:latin typeface="Museo Sans 300"/>
                <a:cs typeface="Museo Sans 300"/>
              </a:rPr>
              <a:t> est un bureau d'accueil pour primo-arrivants agréé parla Commission communautaire française et soutenu </a:t>
            </a:r>
            <a:r>
              <a:rPr lang="fr-BE" sz="700" dirty="0" smtClean="0">
                <a:latin typeface="Museo Sans 300"/>
                <a:cs typeface="Museo Sans 300"/>
              </a:rPr>
              <a:t/>
            </a:r>
            <a:br>
              <a:rPr lang="fr-BE" sz="700" dirty="0" smtClean="0">
                <a:latin typeface="Museo Sans 300"/>
                <a:cs typeface="Museo Sans 300"/>
              </a:rPr>
            </a:br>
            <a:r>
              <a:rPr lang="pl-PL" sz="700" dirty="0" smtClean="0">
                <a:latin typeface="Museo Sans 300"/>
                <a:cs typeface="Museo Sans 300"/>
              </a:rPr>
              <a:t>par</a:t>
            </a:r>
            <a:r>
              <a:rPr lang="fr-BE" sz="700" dirty="0" smtClean="0"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la </a:t>
            </a:r>
            <a:r>
              <a:rPr lang="pl-PL" sz="700" dirty="0">
                <a:latin typeface="Museo Sans 300"/>
                <a:cs typeface="Museo Sans 300"/>
              </a:rPr>
              <a:t>commune de Schaerbeek et la commune de Molenbeek.</a:t>
            </a:r>
            <a:endParaRPr lang="fr-FR" sz="700" dirty="0">
              <a:latin typeface="Museo Sans 300"/>
              <a:cs typeface="Museo Sans 300"/>
            </a:endParaRPr>
          </a:p>
        </p:txBody>
      </p:sp>
      <p:pic>
        <p:nvPicPr>
          <p:cNvPr id="20" name="Image 19" descr="Logos_150d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884" y="6126855"/>
            <a:ext cx="2210133" cy="39617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99811" y="2867159"/>
            <a:ext cx="69433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solidFill>
                  <a:srgbClr val="00827D"/>
                </a:solidFill>
                <a:latin typeface="Moon Bold"/>
                <a:cs typeface="Moon Bold"/>
              </a:rPr>
              <a:t>Construire ensemble l’accueil des primo-arrivants</a:t>
            </a:r>
            <a:endParaRPr lang="fr-FR" sz="3200" dirty="0">
              <a:solidFill>
                <a:srgbClr val="00827D"/>
              </a:solidFill>
              <a:latin typeface="Moon Bold"/>
              <a:cs typeface="Moon Bold"/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2</a:t>
            </a:fld>
            <a:endParaRPr lang="fr-FR" dirty="0"/>
          </a:p>
        </p:txBody>
      </p:sp>
      <p:cxnSp>
        <p:nvCxnSpPr>
          <p:cNvPr id="3" name="Connecteur droit 2"/>
          <p:cNvCxnSpPr/>
          <p:nvPr/>
        </p:nvCxnSpPr>
        <p:spPr>
          <a:xfrm>
            <a:off x="432000" y="6047723"/>
            <a:ext cx="8210838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116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hemin_RVB_15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14" y="5359394"/>
            <a:ext cx="2368486" cy="1498606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333576" y="6277186"/>
            <a:ext cx="2716386" cy="22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700" dirty="0" smtClean="0">
                <a:latin typeface="Museo Sans 300"/>
                <a:cs typeface="Museo Sans 300"/>
              </a:rPr>
              <a:t>+</a:t>
            </a:r>
            <a:r>
              <a:rPr lang="pl-PL" sz="700" dirty="0">
                <a:latin typeface="Museo Sans 300"/>
                <a:cs typeface="Museo Sans 300"/>
              </a:rPr>
              <a:t>32 (0) 2 563 52 52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>
                <a:solidFill>
                  <a:srgbClr val="00827D"/>
                </a:solidFill>
                <a:latin typeface="Museo Sans 300"/>
                <a:cs typeface="Museo Sans 300"/>
              </a:rPr>
              <a:t>I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</a:t>
            </a:r>
            <a:r>
              <a:rPr lang="pl-PL" sz="700" dirty="0" err="1">
                <a:latin typeface="Museo Sans 300"/>
                <a:cs typeface="Museo Sans 300"/>
              </a:rPr>
              <a:t>info@via.brussels</a:t>
            </a:r>
            <a:r>
              <a:rPr lang="pl-PL" sz="700" dirty="0"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I</a:t>
            </a:r>
            <a:r>
              <a:rPr lang="pl-PL" sz="700" dirty="0" smtClean="0">
                <a:latin typeface="Museo Sans 300"/>
                <a:cs typeface="Museo Sans 300"/>
              </a:rPr>
              <a:t>   </a:t>
            </a:r>
            <a:r>
              <a:rPr lang="pl-PL" sz="700" dirty="0" err="1" smtClean="0">
                <a:latin typeface="Museo Sans 300"/>
                <a:cs typeface="Museo Sans 300"/>
              </a:rPr>
              <a:t>www.via.brussels</a:t>
            </a:r>
            <a:endParaRPr lang="fr-FR" sz="700" dirty="0">
              <a:latin typeface="Museo Sans 300"/>
              <a:cs typeface="Museo Sans 30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0229" y="445147"/>
            <a:ext cx="4976042" cy="5327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827D"/>
                </a:solidFill>
                <a:latin typeface="Moon Bold"/>
                <a:cs typeface="Moon Bold"/>
              </a:rPr>
              <a:t>Qui nous sommes?</a:t>
            </a:r>
          </a:p>
          <a:p>
            <a:endParaRPr lang="fr-FR" sz="2400" dirty="0">
              <a:solidFill>
                <a:srgbClr val="00827D"/>
              </a:solidFill>
              <a:latin typeface="Moon Bold"/>
              <a:cs typeface="Moon Bold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BE" altLang="fr-FR" sz="2000" b="1" dirty="0">
                <a:solidFill>
                  <a:srgbClr val="00827D"/>
                </a:solidFill>
                <a:latin typeface="Museo Sans 300"/>
                <a:cs typeface="Museo Sans 300"/>
              </a:rPr>
              <a:t>Une équipe de professionnels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fr-BE" altLang="fr-FR" sz="1600" b="1" dirty="0"/>
          </a:p>
          <a:p>
            <a:pPr>
              <a:lnSpc>
                <a:spcPct val="90000"/>
              </a:lnSpc>
            </a:pPr>
            <a:r>
              <a:rPr lang="fr-BE" altLang="fr-FR" sz="2000" dirty="0"/>
              <a:t> </a:t>
            </a:r>
            <a:r>
              <a:rPr lang="fr-BE" altLang="fr-FR" dirty="0">
                <a:solidFill>
                  <a:srgbClr val="00827D"/>
                </a:solidFill>
                <a:latin typeface="Museo Sans 300"/>
                <a:cs typeface="Museo Sans 300"/>
              </a:rPr>
              <a:t>Une équipe de direction de 3 personnes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fr-BE" altLang="fr-FR" sz="1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fr-BE" altLang="fr-FR" sz="1600" b="1" dirty="0"/>
          </a:p>
          <a:p>
            <a:pPr>
              <a:lnSpc>
                <a:spcPct val="90000"/>
              </a:lnSpc>
            </a:pPr>
            <a:r>
              <a:rPr lang="fr-BE" altLang="fr-FR" sz="2200" b="1" dirty="0"/>
              <a:t> </a:t>
            </a:r>
            <a:r>
              <a:rPr lang="fr-BE" altLang="fr-FR" b="1" dirty="0">
                <a:solidFill>
                  <a:srgbClr val="00827D"/>
                </a:solidFill>
                <a:latin typeface="Museo Sans 300"/>
                <a:cs typeface="Museo Sans 300"/>
              </a:rPr>
              <a:t>Sur chaque site</a:t>
            </a:r>
          </a:p>
          <a:p>
            <a:pPr marL="822325" lvl="1" indent="-457200">
              <a:lnSpc>
                <a:spcPct val="90000"/>
              </a:lnSpc>
            </a:pPr>
            <a:r>
              <a:rPr lang="fr-BE" altLang="fr-FR" dirty="0">
                <a:solidFill>
                  <a:srgbClr val="00827D"/>
                </a:solidFill>
                <a:latin typeface="Museo Sans 300"/>
                <a:cs typeface="Museo Sans 300"/>
              </a:rPr>
              <a:t>1 coordinateur</a:t>
            </a:r>
          </a:p>
          <a:p>
            <a:pPr marL="822325" lvl="1" indent="-457200">
              <a:lnSpc>
                <a:spcPct val="90000"/>
              </a:lnSpc>
            </a:pPr>
            <a:r>
              <a:rPr lang="fr-BE" altLang="fr-FR" dirty="0">
                <a:solidFill>
                  <a:srgbClr val="00827D"/>
                </a:solidFill>
                <a:latin typeface="Museo Sans 300"/>
                <a:cs typeface="Museo Sans 300"/>
              </a:rPr>
              <a:t>6 </a:t>
            </a:r>
            <a:r>
              <a:rPr lang="fr-BE" altLang="fr-FR" dirty="0" smtClean="0">
                <a:solidFill>
                  <a:srgbClr val="00827D"/>
                </a:solidFill>
                <a:latin typeface="Museo Sans 300"/>
                <a:cs typeface="Museo Sans 300"/>
              </a:rPr>
              <a:t>accompagnateur(</a:t>
            </a:r>
            <a:r>
              <a:rPr lang="fr-BE" altLang="fr-FR" dirty="0" err="1" smtClean="0">
                <a:solidFill>
                  <a:srgbClr val="00827D"/>
                </a:solidFill>
                <a:latin typeface="Museo Sans 300"/>
                <a:cs typeface="Museo Sans 300"/>
              </a:rPr>
              <a:t>trice</a:t>
            </a:r>
            <a:r>
              <a:rPr lang="fr-BE" altLang="fr-FR" dirty="0" smtClean="0">
                <a:solidFill>
                  <a:srgbClr val="00827D"/>
                </a:solidFill>
                <a:latin typeface="Museo Sans 300"/>
                <a:cs typeface="Museo Sans 300"/>
              </a:rPr>
              <a:t>)s </a:t>
            </a:r>
            <a:r>
              <a:rPr lang="fr-BE" altLang="fr-FR" dirty="0">
                <a:solidFill>
                  <a:srgbClr val="00827D"/>
                </a:solidFill>
                <a:latin typeface="Museo Sans 300"/>
                <a:cs typeface="Museo Sans 300"/>
              </a:rPr>
              <a:t>sociaux</a:t>
            </a:r>
          </a:p>
          <a:p>
            <a:pPr marL="822325" lvl="1" indent="-457200">
              <a:lnSpc>
                <a:spcPct val="90000"/>
              </a:lnSpc>
            </a:pPr>
            <a:r>
              <a:rPr lang="fr-BE" altLang="fr-FR" dirty="0">
                <a:solidFill>
                  <a:srgbClr val="00827D"/>
                </a:solidFill>
                <a:latin typeface="Museo Sans 300"/>
                <a:cs typeface="Museo Sans 300"/>
              </a:rPr>
              <a:t>2 formateurs</a:t>
            </a:r>
          </a:p>
          <a:p>
            <a:pPr marL="822325" lvl="1" indent="-457200">
              <a:lnSpc>
                <a:spcPct val="90000"/>
              </a:lnSpc>
            </a:pPr>
            <a:r>
              <a:rPr lang="fr-BE" altLang="fr-FR" dirty="0">
                <a:solidFill>
                  <a:srgbClr val="00827D"/>
                </a:solidFill>
                <a:latin typeface="Museo Sans 300"/>
                <a:cs typeface="Museo Sans 300"/>
              </a:rPr>
              <a:t>1 </a:t>
            </a:r>
            <a:r>
              <a:rPr lang="fr-BE" altLang="fr-FR" dirty="0" smtClean="0">
                <a:solidFill>
                  <a:srgbClr val="00827D"/>
                </a:solidFill>
                <a:latin typeface="Museo Sans 300"/>
                <a:cs typeface="Museo Sans 300"/>
              </a:rPr>
              <a:t>Accueillant(e</a:t>
            </a:r>
            <a:r>
              <a:rPr lang="fr-BE" altLang="fr-FR" dirty="0" smtClean="0">
                <a:solidFill>
                  <a:srgbClr val="00827D"/>
                </a:solidFill>
                <a:latin typeface="Museo Sans 300"/>
                <a:cs typeface="Museo Sans 300"/>
              </a:rPr>
              <a:t>)</a:t>
            </a:r>
          </a:p>
          <a:p>
            <a:pPr marL="822325" lvl="1" indent="-457200">
              <a:lnSpc>
                <a:spcPct val="90000"/>
              </a:lnSpc>
            </a:pPr>
            <a:endParaRPr lang="fr-BE" altLang="fr-FR" dirty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pPr marL="822325" lvl="1" indent="-457200">
              <a:lnSpc>
                <a:spcPct val="90000"/>
              </a:lnSpc>
            </a:pPr>
            <a:r>
              <a:rPr lang="fr-BE" altLang="fr-FR" dirty="0" smtClean="0">
                <a:solidFill>
                  <a:srgbClr val="00827D"/>
                </a:solidFill>
                <a:latin typeface="Museo Sans 300"/>
                <a:cs typeface="Museo Sans 300"/>
              </a:rPr>
              <a:t>1 secrétaire pour les deux sites</a:t>
            </a:r>
            <a:endParaRPr lang="fr-BE" altLang="fr-FR" dirty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endParaRPr lang="fr-FR" sz="2400" dirty="0">
              <a:solidFill>
                <a:srgbClr val="00827D"/>
              </a:solidFill>
              <a:latin typeface="Moon Bold"/>
              <a:cs typeface="Moon Bold"/>
            </a:endParaRPr>
          </a:p>
          <a:p>
            <a:r>
              <a:rPr lang="fr-FR" sz="2400" dirty="0" smtClean="0">
                <a:solidFill>
                  <a:srgbClr val="00827D"/>
                </a:solidFill>
                <a:latin typeface="Moon Bold"/>
                <a:cs typeface="Moon Bold"/>
              </a:rPr>
              <a:t>Forces et compétences de chacun </a:t>
            </a:r>
          </a:p>
          <a:p>
            <a:endParaRPr lang="fr-FR" sz="2400" dirty="0" smtClean="0">
              <a:solidFill>
                <a:srgbClr val="00827D"/>
              </a:solidFill>
              <a:latin typeface="Moon Bold"/>
              <a:cs typeface="Moon Bold"/>
            </a:endParaRPr>
          </a:p>
          <a:p>
            <a:endParaRPr lang="fr-FR" sz="2400" dirty="0" smtClean="0">
              <a:solidFill>
                <a:srgbClr val="00827D"/>
              </a:solidFill>
              <a:latin typeface="Moon Bold"/>
              <a:cs typeface="Moon Bold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369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hemin_RVB_15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14" y="5359394"/>
            <a:ext cx="2368486" cy="14986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00827D"/>
                </a:solidFill>
                <a:latin typeface="Moon Bold"/>
                <a:cs typeface="Moon Bold"/>
              </a:rPr>
              <a:t>Schaerbeek  </a:t>
            </a:r>
            <a:endParaRPr lang="fr-BE" sz="28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21</a:t>
            </a:fld>
            <a:endParaRPr lang="fr-FR"/>
          </a:p>
        </p:txBody>
      </p:sp>
      <p:pic>
        <p:nvPicPr>
          <p:cNvPr id="5" name="Espace réservé du contenu 6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38" y="1670538"/>
            <a:ext cx="6043613" cy="4035425"/>
          </a:xfr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33576" y="6277186"/>
            <a:ext cx="2716386" cy="22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700" dirty="0" smtClean="0">
                <a:latin typeface="Museo Sans 300"/>
                <a:cs typeface="Museo Sans 300"/>
              </a:rPr>
              <a:t>+</a:t>
            </a:r>
            <a:r>
              <a:rPr lang="pl-PL" sz="700" dirty="0">
                <a:latin typeface="Museo Sans 300"/>
                <a:cs typeface="Museo Sans 300"/>
              </a:rPr>
              <a:t>32 (0) 2 563 52 52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>
                <a:solidFill>
                  <a:srgbClr val="00827D"/>
                </a:solidFill>
                <a:latin typeface="Museo Sans 300"/>
                <a:cs typeface="Museo Sans 300"/>
              </a:rPr>
              <a:t>I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</a:t>
            </a:r>
            <a:r>
              <a:rPr lang="pl-PL" sz="700" dirty="0" err="1">
                <a:latin typeface="Museo Sans 300"/>
                <a:cs typeface="Museo Sans 300"/>
              </a:rPr>
              <a:t>info@via.brussels</a:t>
            </a:r>
            <a:r>
              <a:rPr lang="pl-PL" sz="700" dirty="0"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I</a:t>
            </a:r>
            <a:r>
              <a:rPr lang="pl-PL" sz="700" dirty="0" smtClean="0">
                <a:latin typeface="Museo Sans 300"/>
                <a:cs typeface="Museo Sans 300"/>
              </a:rPr>
              <a:t>   </a:t>
            </a:r>
            <a:r>
              <a:rPr lang="pl-PL" sz="700" dirty="0" err="1" smtClean="0">
                <a:latin typeface="Museo Sans 300"/>
                <a:cs typeface="Museo Sans 300"/>
              </a:rPr>
              <a:t>www.via.brussels</a:t>
            </a:r>
            <a:endParaRPr lang="fr-FR" sz="700" dirty="0">
              <a:latin typeface="Museo Sans 300"/>
              <a:cs typeface="Museo Sans 300"/>
            </a:endParaRPr>
          </a:p>
        </p:txBody>
      </p:sp>
    </p:spTree>
    <p:extLst>
      <p:ext uri="{BB962C8B-B14F-4D97-AF65-F5344CB8AC3E}">
        <p14:creationId xmlns:p14="http://schemas.microsoft.com/office/powerpoint/2010/main" val="3471806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hemin_RVB_15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14" y="5359394"/>
            <a:ext cx="2368486" cy="1498606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333576" y="6277186"/>
            <a:ext cx="2716386" cy="22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700" dirty="0" smtClean="0">
                <a:latin typeface="Museo Sans 300"/>
                <a:cs typeface="Museo Sans 300"/>
              </a:rPr>
              <a:t>+</a:t>
            </a:r>
            <a:r>
              <a:rPr lang="pl-PL" sz="700" dirty="0">
                <a:latin typeface="Museo Sans 300"/>
                <a:cs typeface="Museo Sans 300"/>
              </a:rPr>
              <a:t>32 (0) 2 563 52 52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>
                <a:solidFill>
                  <a:srgbClr val="00827D"/>
                </a:solidFill>
                <a:latin typeface="Museo Sans 300"/>
                <a:cs typeface="Museo Sans 300"/>
              </a:rPr>
              <a:t>I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</a:t>
            </a:r>
            <a:r>
              <a:rPr lang="pl-PL" sz="700" dirty="0" err="1">
                <a:latin typeface="Museo Sans 300"/>
                <a:cs typeface="Museo Sans 300"/>
              </a:rPr>
              <a:t>info@via.brussels</a:t>
            </a:r>
            <a:r>
              <a:rPr lang="pl-PL" sz="700" dirty="0"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I</a:t>
            </a:r>
            <a:r>
              <a:rPr lang="pl-PL" sz="700" dirty="0" smtClean="0">
                <a:latin typeface="Museo Sans 300"/>
                <a:cs typeface="Museo Sans 300"/>
              </a:rPr>
              <a:t>   </a:t>
            </a:r>
            <a:r>
              <a:rPr lang="pl-PL" sz="700" dirty="0" err="1" smtClean="0">
                <a:latin typeface="Museo Sans 300"/>
                <a:cs typeface="Museo Sans 300"/>
              </a:rPr>
              <a:t>www.via.brussels</a:t>
            </a:r>
            <a:endParaRPr lang="fr-FR" sz="700" dirty="0">
              <a:latin typeface="Museo Sans 300"/>
              <a:cs typeface="Museo Sans 30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22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858892"/>
            <a:ext cx="6324600" cy="450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1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hemin_RVB_15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14" y="5359394"/>
            <a:ext cx="2368486" cy="14986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00827D"/>
                </a:solidFill>
                <a:latin typeface="Moon Bold"/>
                <a:cs typeface="Moon Bold"/>
              </a:rPr>
              <a:t>Et </a:t>
            </a:r>
            <a:r>
              <a:rPr lang="fr-FR" sz="2800" dirty="0" err="1" smtClean="0">
                <a:solidFill>
                  <a:srgbClr val="00827D"/>
                </a:solidFill>
                <a:latin typeface="Moon Bold"/>
                <a:cs typeface="Moon Bold"/>
              </a:rPr>
              <a:t>Molenbeek</a:t>
            </a:r>
            <a:r>
              <a:rPr lang="fr-FR" sz="2800" dirty="0" smtClean="0">
                <a:solidFill>
                  <a:srgbClr val="00827D"/>
                </a:solidFill>
                <a:latin typeface="Moon Bold"/>
                <a:cs typeface="Moon Bold"/>
              </a:rPr>
              <a:t> </a:t>
            </a:r>
            <a:endParaRPr lang="fr-BE" sz="28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23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589" y="1565211"/>
            <a:ext cx="6054711" cy="4035489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333576" y="6277186"/>
            <a:ext cx="2716386" cy="22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700" dirty="0" smtClean="0">
                <a:latin typeface="Museo Sans 300"/>
                <a:cs typeface="Museo Sans 300"/>
              </a:rPr>
              <a:t>+</a:t>
            </a:r>
            <a:r>
              <a:rPr lang="pl-PL" sz="700" dirty="0">
                <a:latin typeface="Museo Sans 300"/>
                <a:cs typeface="Museo Sans 300"/>
              </a:rPr>
              <a:t>32 (0) 2 563 52 52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>
                <a:solidFill>
                  <a:srgbClr val="00827D"/>
                </a:solidFill>
                <a:latin typeface="Museo Sans 300"/>
                <a:cs typeface="Museo Sans 300"/>
              </a:rPr>
              <a:t>I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</a:t>
            </a:r>
            <a:r>
              <a:rPr lang="pl-PL" sz="700" dirty="0" err="1">
                <a:latin typeface="Museo Sans 300"/>
                <a:cs typeface="Museo Sans 300"/>
              </a:rPr>
              <a:t>info@via.brussels</a:t>
            </a:r>
            <a:r>
              <a:rPr lang="pl-PL" sz="700" dirty="0"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I</a:t>
            </a:r>
            <a:r>
              <a:rPr lang="pl-PL" sz="700" dirty="0" smtClean="0">
                <a:latin typeface="Museo Sans 300"/>
                <a:cs typeface="Museo Sans 300"/>
              </a:rPr>
              <a:t>   </a:t>
            </a:r>
            <a:r>
              <a:rPr lang="pl-PL" sz="700" dirty="0" err="1" smtClean="0">
                <a:latin typeface="Museo Sans 300"/>
                <a:cs typeface="Museo Sans 300"/>
              </a:rPr>
              <a:t>www.via.brussels</a:t>
            </a:r>
            <a:endParaRPr lang="fr-FR" sz="700" dirty="0">
              <a:latin typeface="Museo Sans 300"/>
              <a:cs typeface="Museo Sans 300"/>
            </a:endParaRPr>
          </a:p>
        </p:txBody>
      </p:sp>
    </p:spTree>
    <p:extLst>
      <p:ext uri="{BB962C8B-B14F-4D97-AF65-F5344CB8AC3E}">
        <p14:creationId xmlns:p14="http://schemas.microsoft.com/office/powerpoint/2010/main" val="1253602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00827D"/>
                </a:solidFill>
                <a:latin typeface="Moon Bold"/>
                <a:cs typeface="Moon Bold"/>
              </a:rPr>
              <a:t>Une équipe multiculturelle et multilingue</a:t>
            </a: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24</a:t>
            </a:fld>
            <a:endParaRPr lang="fr-FR"/>
          </a:p>
        </p:txBody>
      </p:sp>
      <p:pic>
        <p:nvPicPr>
          <p:cNvPr id="1026" name="Picture 2" descr="https://scontent.xx.fbcdn.net/hphotos-xpt1/t31.0-8/12888527_741577032609281_3843258607620877545_o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09" y="1600200"/>
            <a:ext cx="682058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33576" y="6277186"/>
            <a:ext cx="2716386" cy="22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700" dirty="0" smtClean="0">
                <a:latin typeface="Museo Sans 300"/>
                <a:cs typeface="Museo Sans 300"/>
              </a:rPr>
              <a:t>+</a:t>
            </a:r>
            <a:r>
              <a:rPr lang="pl-PL" sz="700" dirty="0">
                <a:latin typeface="Museo Sans 300"/>
                <a:cs typeface="Museo Sans 300"/>
              </a:rPr>
              <a:t>32 (0) 2 563 52 52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>
                <a:solidFill>
                  <a:srgbClr val="00827D"/>
                </a:solidFill>
                <a:latin typeface="Museo Sans 300"/>
                <a:cs typeface="Museo Sans 300"/>
              </a:rPr>
              <a:t>I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</a:t>
            </a:r>
            <a:r>
              <a:rPr lang="pl-PL" sz="700" dirty="0" err="1">
                <a:latin typeface="Museo Sans 300"/>
                <a:cs typeface="Museo Sans 300"/>
              </a:rPr>
              <a:t>info@via.brussels</a:t>
            </a:r>
            <a:r>
              <a:rPr lang="pl-PL" sz="700" dirty="0"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I</a:t>
            </a:r>
            <a:r>
              <a:rPr lang="pl-PL" sz="700" dirty="0" smtClean="0">
                <a:latin typeface="Museo Sans 300"/>
                <a:cs typeface="Museo Sans 300"/>
              </a:rPr>
              <a:t>   </a:t>
            </a:r>
            <a:r>
              <a:rPr lang="pl-PL" sz="700" dirty="0" err="1" smtClean="0">
                <a:latin typeface="Museo Sans 300"/>
                <a:cs typeface="Museo Sans 300"/>
              </a:rPr>
              <a:t>www.via.brussels</a:t>
            </a:r>
            <a:endParaRPr lang="fr-FR" sz="700" dirty="0">
              <a:latin typeface="Museo Sans 300"/>
              <a:cs typeface="Museo Sans 300"/>
            </a:endParaRPr>
          </a:p>
        </p:txBody>
      </p:sp>
    </p:spTree>
    <p:extLst>
      <p:ext uri="{BB962C8B-B14F-4D97-AF65-F5344CB8AC3E}">
        <p14:creationId xmlns:p14="http://schemas.microsoft.com/office/powerpoint/2010/main" val="17021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hemin_RVB_15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14" y="5359394"/>
            <a:ext cx="2368486" cy="1498606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333576" y="6277186"/>
            <a:ext cx="2716386" cy="22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700" dirty="0" smtClean="0">
                <a:latin typeface="Museo Sans 300"/>
                <a:cs typeface="Museo Sans 300"/>
              </a:rPr>
              <a:t>+</a:t>
            </a:r>
            <a:r>
              <a:rPr lang="pl-PL" sz="700" dirty="0">
                <a:latin typeface="Museo Sans 300"/>
                <a:cs typeface="Museo Sans 300"/>
              </a:rPr>
              <a:t>32 (0) 2 563 52 52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>
                <a:solidFill>
                  <a:srgbClr val="00827D"/>
                </a:solidFill>
                <a:latin typeface="Museo Sans 300"/>
                <a:cs typeface="Museo Sans 300"/>
              </a:rPr>
              <a:t>I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</a:t>
            </a:r>
            <a:r>
              <a:rPr lang="pl-PL" sz="700" dirty="0" err="1">
                <a:latin typeface="Museo Sans 300"/>
                <a:cs typeface="Museo Sans 300"/>
              </a:rPr>
              <a:t>info@via.brussels</a:t>
            </a:r>
            <a:r>
              <a:rPr lang="pl-PL" sz="700" dirty="0"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I</a:t>
            </a:r>
            <a:r>
              <a:rPr lang="pl-PL" sz="700" dirty="0" smtClean="0">
                <a:latin typeface="Museo Sans 300"/>
                <a:cs typeface="Museo Sans 300"/>
              </a:rPr>
              <a:t>   </a:t>
            </a:r>
            <a:r>
              <a:rPr lang="pl-PL" sz="700" dirty="0" err="1" smtClean="0">
                <a:latin typeface="Museo Sans 300"/>
                <a:cs typeface="Museo Sans 300"/>
              </a:rPr>
              <a:t>www.via.brussels</a:t>
            </a:r>
            <a:endParaRPr lang="fr-FR" sz="700" dirty="0">
              <a:latin typeface="Museo Sans 300"/>
              <a:cs typeface="Museo Sans 30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0230" y="445147"/>
            <a:ext cx="776280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827D"/>
                </a:solidFill>
                <a:latin typeface="Moon Bold"/>
                <a:cs typeface="Moon Bold"/>
              </a:rPr>
              <a:t>Et maintenant?</a:t>
            </a:r>
          </a:p>
          <a:p>
            <a:endParaRPr lang="fr-FR" dirty="0" smtClean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endParaRPr lang="fr-FR" dirty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 smtClean="0">
                <a:solidFill>
                  <a:srgbClr val="00827D"/>
                </a:solidFill>
                <a:latin typeface="Museo Sans 300"/>
                <a:cs typeface="Museo Sans 300"/>
              </a:rPr>
              <a:t>Inauguration </a:t>
            </a:r>
            <a:r>
              <a:rPr lang="fr-FR" b="1" u="sng" dirty="0">
                <a:solidFill>
                  <a:srgbClr val="00827D"/>
                </a:solidFill>
                <a:latin typeface="Museo Sans 300"/>
                <a:cs typeface="Museo Sans 300"/>
              </a:rPr>
              <a:t>23 mars 2016 </a:t>
            </a:r>
            <a:r>
              <a:rPr lang="fr-FR" dirty="0" smtClean="0">
                <a:solidFill>
                  <a:srgbClr val="00827D"/>
                </a:solidFill>
                <a:latin typeface="Museo Sans 300"/>
                <a:cs typeface="Museo Sans 300"/>
              </a:rPr>
              <a:t>:  Tables rondes avec le secteur associatif; plus de 600 invités; 150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 smtClean="0">
                <a:solidFill>
                  <a:srgbClr val="00827D"/>
                </a:solidFill>
                <a:latin typeface="Museo Sans 300"/>
                <a:cs typeface="Museo Sans 300"/>
              </a:rPr>
              <a:t>Ouverture du bureau 25 mars </a:t>
            </a:r>
            <a:r>
              <a:rPr lang="fr-FR" dirty="0" smtClean="0">
                <a:solidFill>
                  <a:srgbClr val="00827D"/>
                </a:solidFill>
                <a:latin typeface="Museo Sans 300"/>
                <a:cs typeface="Museo Sans 300"/>
              </a:rPr>
              <a:t>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827D"/>
              </a:solidFill>
              <a:latin typeface="Museo Sans 300"/>
              <a:cs typeface="Moon 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00827D"/>
              </a:solidFill>
              <a:latin typeface="Museo Sans 300"/>
              <a:cs typeface="Moon 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827D"/>
              </a:solidFill>
              <a:latin typeface="Museo Sans 300"/>
              <a:cs typeface="Moon 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827D"/>
                </a:solidFill>
                <a:latin typeface="Moon Bold"/>
                <a:cs typeface="Moon Bold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827D"/>
              </a:solidFill>
              <a:latin typeface="Moon Bold"/>
              <a:cs typeface="Moon 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827D"/>
              </a:solidFill>
              <a:latin typeface="Moon Bold"/>
              <a:cs typeface="Moon 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00827D"/>
              </a:solidFill>
              <a:latin typeface="Moon Bold"/>
              <a:cs typeface="Moon 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827D"/>
                </a:solidFill>
                <a:latin typeface="Moon Bold"/>
                <a:cs typeface="Moon Bold"/>
              </a:rPr>
              <a:t>Centaine </a:t>
            </a:r>
            <a:r>
              <a:rPr lang="fr-FR" sz="2400" dirty="0" smtClean="0">
                <a:solidFill>
                  <a:srgbClr val="00827D"/>
                </a:solidFill>
                <a:latin typeface="Moon Bold"/>
                <a:cs typeface="Moon Bold"/>
              </a:rPr>
              <a:t>de personnes reçues à ce jour (afghanes, syriennes, guinéennes,…)</a:t>
            </a:r>
          </a:p>
          <a:p>
            <a:endParaRPr lang="fr-FR" sz="2400" dirty="0">
              <a:solidFill>
                <a:srgbClr val="00827D"/>
              </a:solidFill>
              <a:latin typeface="Moon Bold"/>
              <a:cs typeface="Moon Bold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25</a:t>
            </a:fld>
            <a:endParaRPr lang="fr-FR"/>
          </a:p>
        </p:txBody>
      </p:sp>
      <p:sp>
        <p:nvSpPr>
          <p:cNvPr id="2" name="Rectangle à coins arrondis 1"/>
          <p:cNvSpPr/>
          <p:nvPr/>
        </p:nvSpPr>
        <p:spPr>
          <a:xfrm>
            <a:off x="739362" y="2748732"/>
            <a:ext cx="5722985" cy="194636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seo Sans 300"/>
                <a:cs typeface="Museo Sans 300"/>
              </a:rPr>
              <a:t>Permanences de 9h à 12h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seo Sans 300"/>
                <a:cs typeface="Museo Sans 300"/>
              </a:rPr>
              <a:t>tous les jours et les </a:t>
            </a:r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seo Sans 300"/>
                <a:cs typeface="Museo Sans 300"/>
              </a:rPr>
              <a:t>après-midi </a:t>
            </a: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seo Sans 300"/>
                <a:cs typeface="Museo Sans 300"/>
              </a:rPr>
              <a:t>sur rendez vous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useo Sans 300"/>
              <a:cs typeface="Museo Sans 3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seo Sans 300"/>
                <a:cs typeface="Museo Sans 300"/>
              </a:rPr>
              <a:t>Permanences de 17h à 20H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seo Sans 300"/>
                <a:cs typeface="Museo Sans 300"/>
              </a:rPr>
              <a:t>le mardi à Schaerbeek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seo Sans 300"/>
                <a:cs typeface="Museo Sans 300"/>
              </a:rPr>
              <a:t>le jeudi à </a:t>
            </a:r>
            <a:r>
              <a:rPr lang="fr-FR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seo Sans 300"/>
                <a:cs typeface="Museo Sans 300"/>
              </a:rPr>
              <a:t>Molenbeek</a:t>
            </a: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seo Sans 300"/>
                <a:cs typeface="Museo Sans 30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7419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2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go_150dp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60" y="4262745"/>
            <a:ext cx="1208280" cy="900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476912" y="5422101"/>
            <a:ext cx="984195" cy="711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600" kern="600" spc="140" dirty="0" smtClean="0">
                <a:solidFill>
                  <a:schemeClr val="bg1"/>
                </a:solidFill>
                <a:latin typeface="Museo Sans 700"/>
                <a:cs typeface="Museo Sans 700"/>
              </a:rPr>
              <a:t>SCHAERBEEK</a:t>
            </a:r>
            <a:r>
              <a:rPr lang="fr-FR" sz="600" kern="600" spc="200" dirty="0" smtClean="0">
                <a:solidFill>
                  <a:schemeClr val="bg1"/>
                </a:solidFill>
                <a:latin typeface="Museo Sans 300"/>
                <a:cs typeface="Museo Sans 300"/>
              </a:rPr>
              <a:t/>
            </a:r>
            <a:br>
              <a:rPr lang="fr-FR" sz="600" kern="600" spc="200" dirty="0" smtClean="0">
                <a:solidFill>
                  <a:schemeClr val="bg1"/>
                </a:solidFill>
                <a:latin typeface="Museo Sans 300"/>
                <a:cs typeface="Museo Sans 300"/>
              </a:rPr>
            </a:br>
            <a:r>
              <a:rPr lang="fr-FR" sz="700" dirty="0" smtClean="0">
                <a:solidFill>
                  <a:schemeClr val="bg1"/>
                </a:solidFill>
                <a:latin typeface="Museo Sans 300"/>
                <a:cs typeface="Museo Sans 300"/>
              </a:rPr>
              <a:t>Rue </a:t>
            </a:r>
            <a:r>
              <a:rPr lang="fr-FR" sz="700" dirty="0" err="1" smtClean="0">
                <a:solidFill>
                  <a:schemeClr val="bg1"/>
                </a:solidFill>
                <a:latin typeface="Museo Sans 300"/>
                <a:cs typeface="Museo Sans 300"/>
              </a:rPr>
              <a:t>Kessels</a:t>
            </a:r>
            <a:r>
              <a:rPr lang="fr-FR" sz="700" dirty="0" smtClean="0">
                <a:solidFill>
                  <a:schemeClr val="bg1"/>
                </a:solidFill>
                <a:latin typeface="Museo Sans 300"/>
                <a:cs typeface="Museo Sans 300"/>
              </a:rPr>
              <a:t>, 14</a:t>
            </a:r>
            <a:br>
              <a:rPr lang="fr-FR" sz="700" dirty="0" smtClean="0">
                <a:solidFill>
                  <a:schemeClr val="bg1"/>
                </a:solidFill>
                <a:latin typeface="Museo Sans 300"/>
                <a:cs typeface="Museo Sans 300"/>
              </a:rPr>
            </a:br>
            <a:r>
              <a:rPr lang="fr-FR" sz="700" dirty="0" smtClean="0">
                <a:solidFill>
                  <a:schemeClr val="bg1"/>
                </a:solidFill>
                <a:latin typeface="Museo Sans 300"/>
                <a:cs typeface="Museo Sans 300"/>
              </a:rPr>
              <a:t>1030 Schaerbeek</a:t>
            </a:r>
            <a:br>
              <a:rPr lang="fr-FR" sz="700" dirty="0" smtClean="0">
                <a:solidFill>
                  <a:schemeClr val="bg1"/>
                </a:solidFill>
                <a:latin typeface="Museo Sans 300"/>
                <a:cs typeface="Museo Sans 300"/>
              </a:rPr>
            </a:br>
            <a:r>
              <a:rPr lang="fr-FR" sz="700" dirty="0" smtClean="0">
                <a:solidFill>
                  <a:schemeClr val="bg1"/>
                </a:solidFill>
                <a:latin typeface="Museo Sans 300"/>
                <a:cs typeface="Museo Sans 300"/>
              </a:rPr>
              <a:t>Bruxelles, Belgique</a:t>
            </a:r>
            <a:endParaRPr lang="fr-FR" sz="700" dirty="0">
              <a:solidFill>
                <a:schemeClr val="bg1"/>
              </a:solidFill>
              <a:latin typeface="Museo Sans 300"/>
              <a:cs typeface="Museo Sans 30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662069" y="5422101"/>
            <a:ext cx="1024745" cy="711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600" kern="600" spc="140" dirty="0">
                <a:solidFill>
                  <a:srgbClr val="FFFFFF"/>
                </a:solidFill>
                <a:latin typeface="Museo Sans 700"/>
                <a:cs typeface="Museo Sans 700"/>
              </a:rPr>
              <a:t>MOLENBEEK</a:t>
            </a:r>
            <a:r>
              <a:rPr lang="fr-FR" sz="700" spc="600" dirty="0" smtClean="0">
                <a:solidFill>
                  <a:srgbClr val="FFFFFF"/>
                </a:solidFill>
                <a:latin typeface="Museo Sans 300"/>
                <a:cs typeface="Museo Sans 300"/>
              </a:rPr>
              <a:t/>
            </a:r>
            <a:br>
              <a:rPr lang="fr-FR" sz="700" spc="600" dirty="0" smtClean="0">
                <a:solidFill>
                  <a:srgbClr val="FFFFFF"/>
                </a:solidFill>
                <a:latin typeface="Museo Sans 300"/>
                <a:cs typeface="Museo Sans 300"/>
              </a:rPr>
            </a:br>
            <a:r>
              <a:rPr lang="fr-FR" sz="700" dirty="0" err="1" smtClean="0">
                <a:solidFill>
                  <a:srgbClr val="FFFFFF"/>
                </a:solidFill>
                <a:latin typeface="Museo Sans 300"/>
                <a:cs typeface="Museo Sans 300"/>
              </a:rPr>
              <a:t>Blvd</a:t>
            </a:r>
            <a:r>
              <a:rPr lang="fr-FR" sz="700" dirty="0">
                <a:solidFill>
                  <a:srgbClr val="FFFFFF"/>
                </a:solidFill>
                <a:latin typeface="Museo Sans 300"/>
                <a:cs typeface="Museo Sans 300"/>
              </a:rPr>
              <a:t>. </a:t>
            </a:r>
            <a:r>
              <a:rPr lang="fr-FR" sz="700" dirty="0" smtClean="0">
                <a:solidFill>
                  <a:srgbClr val="FFFFFF"/>
                </a:solidFill>
                <a:latin typeface="Museo Sans 300"/>
                <a:cs typeface="Museo Sans 300"/>
              </a:rPr>
              <a:t>Léopold </a:t>
            </a:r>
            <a:r>
              <a:rPr lang="fr-FR" sz="700" dirty="0">
                <a:solidFill>
                  <a:srgbClr val="FFFFFF"/>
                </a:solidFill>
                <a:latin typeface="Museo Sans 300"/>
                <a:cs typeface="Museo Sans 300"/>
              </a:rPr>
              <a:t>II, 170</a:t>
            </a:r>
          </a:p>
          <a:p>
            <a:pPr algn="l"/>
            <a:r>
              <a:rPr lang="fr-FR" sz="700" dirty="0">
                <a:solidFill>
                  <a:srgbClr val="FFFFFF"/>
                </a:solidFill>
                <a:latin typeface="Museo Sans 300"/>
                <a:cs typeface="Museo Sans 300"/>
              </a:rPr>
              <a:t>1080 </a:t>
            </a:r>
            <a:r>
              <a:rPr lang="fr-FR" sz="700" dirty="0" err="1">
                <a:solidFill>
                  <a:srgbClr val="FFFFFF"/>
                </a:solidFill>
                <a:latin typeface="Museo Sans 300"/>
                <a:cs typeface="Museo Sans 300"/>
              </a:rPr>
              <a:t>Molenbeek</a:t>
            </a:r>
            <a:endParaRPr lang="fr-FR" sz="700" dirty="0">
              <a:solidFill>
                <a:srgbClr val="FFFFFF"/>
              </a:solidFill>
              <a:latin typeface="Museo Sans 300"/>
              <a:cs typeface="Museo Sans 300"/>
            </a:endParaRPr>
          </a:p>
          <a:p>
            <a:pPr algn="l"/>
            <a:r>
              <a:rPr lang="fr-FR" sz="700" dirty="0">
                <a:solidFill>
                  <a:srgbClr val="FFFFFF"/>
                </a:solidFill>
                <a:latin typeface="Museo Sans 300"/>
                <a:cs typeface="Museo Sans 300"/>
              </a:rPr>
              <a:t>Bruxelles, Belgique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213807" y="6277189"/>
            <a:ext cx="2716386" cy="22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700" dirty="0" smtClean="0">
                <a:solidFill>
                  <a:schemeClr val="bg1"/>
                </a:solidFill>
                <a:latin typeface="Museo Sans 300"/>
                <a:cs typeface="Museo Sans 300"/>
              </a:rPr>
              <a:t>+</a:t>
            </a:r>
            <a:r>
              <a:rPr lang="pl-PL" sz="700" dirty="0">
                <a:solidFill>
                  <a:schemeClr val="bg1"/>
                </a:solidFill>
                <a:latin typeface="Museo Sans 300"/>
                <a:cs typeface="Museo Sans 300"/>
              </a:rPr>
              <a:t>32 (0) 2 563 52 52 </a:t>
            </a:r>
            <a:r>
              <a:rPr lang="pl-PL" sz="700" dirty="0" smtClean="0">
                <a:solidFill>
                  <a:schemeClr val="bg1"/>
                </a:solidFill>
                <a:latin typeface="Museo Sans 300"/>
                <a:cs typeface="Museo Sans 300"/>
              </a:rPr>
              <a:t>  </a:t>
            </a:r>
            <a:r>
              <a:rPr lang="pl-PL" sz="700" dirty="0">
                <a:solidFill>
                  <a:schemeClr val="bg1"/>
                </a:solidFill>
                <a:latin typeface="Museo Sans 300"/>
                <a:cs typeface="Museo Sans 300"/>
              </a:rPr>
              <a:t>I </a:t>
            </a:r>
            <a:r>
              <a:rPr lang="pl-PL" sz="700" dirty="0" smtClean="0">
                <a:solidFill>
                  <a:schemeClr val="bg1"/>
                </a:solidFill>
                <a:latin typeface="Museo Sans 300"/>
                <a:cs typeface="Museo Sans 300"/>
              </a:rPr>
              <a:t>  </a:t>
            </a:r>
            <a:r>
              <a:rPr lang="pl-PL" sz="700" dirty="0" err="1">
                <a:solidFill>
                  <a:schemeClr val="bg1"/>
                </a:solidFill>
                <a:latin typeface="Museo Sans 300"/>
                <a:cs typeface="Museo Sans 300"/>
              </a:rPr>
              <a:t>info@via.brussels</a:t>
            </a:r>
            <a:r>
              <a:rPr lang="pl-PL" sz="700" dirty="0">
                <a:solidFill>
                  <a:schemeClr val="bg1"/>
                </a:solidFill>
                <a:latin typeface="Museo Sans 300"/>
                <a:cs typeface="Museo Sans 300"/>
              </a:rPr>
              <a:t> </a:t>
            </a:r>
            <a:r>
              <a:rPr lang="pl-PL" sz="700" dirty="0" smtClean="0">
                <a:solidFill>
                  <a:schemeClr val="bg1"/>
                </a:solidFill>
                <a:latin typeface="Museo Sans 300"/>
                <a:cs typeface="Museo Sans 300"/>
              </a:rPr>
              <a:t>  I   </a:t>
            </a:r>
            <a:r>
              <a:rPr lang="pl-PL" sz="700" dirty="0" err="1" smtClean="0">
                <a:solidFill>
                  <a:schemeClr val="bg1"/>
                </a:solidFill>
                <a:latin typeface="Museo Sans 300"/>
                <a:cs typeface="Museo Sans 300"/>
              </a:rPr>
              <a:t>www.via.brussels</a:t>
            </a:r>
            <a:endParaRPr lang="fr-FR" sz="700" dirty="0">
              <a:solidFill>
                <a:schemeClr val="bg1"/>
              </a:solidFill>
              <a:latin typeface="Museo Sans 300"/>
              <a:cs typeface="Museo Sans 300"/>
            </a:endParaRPr>
          </a:p>
        </p:txBody>
      </p:sp>
    </p:spTree>
    <p:extLst>
      <p:ext uri="{BB962C8B-B14F-4D97-AF65-F5344CB8AC3E}">
        <p14:creationId xmlns:p14="http://schemas.microsoft.com/office/powerpoint/2010/main" val="3570456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hemin_RVB_15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14" y="5359394"/>
            <a:ext cx="2368486" cy="1498606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333576" y="6277186"/>
            <a:ext cx="2716386" cy="22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700" dirty="0">
              <a:latin typeface="Museo Sans 300"/>
              <a:cs typeface="Museo Sans 30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00827D"/>
                </a:solidFill>
                <a:latin typeface="Moon Bold"/>
              </a:rPr>
              <a:t>Les acteurs</a:t>
            </a:r>
            <a:endParaRPr lang="fr-BE" sz="28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3</a:t>
            </a:fld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85976" y="6429586"/>
            <a:ext cx="2716386" cy="22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700" dirty="0" smtClean="0">
                <a:latin typeface="Museo Sans 300"/>
                <a:cs typeface="Museo Sans 300"/>
              </a:rPr>
              <a:t>+</a:t>
            </a:r>
            <a:r>
              <a:rPr lang="pl-PL" sz="700" dirty="0">
                <a:latin typeface="Museo Sans 300"/>
                <a:cs typeface="Museo Sans 300"/>
              </a:rPr>
              <a:t>32 (0) 2 563 52 52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>
                <a:solidFill>
                  <a:srgbClr val="00827D"/>
                </a:solidFill>
                <a:latin typeface="Museo Sans 300"/>
                <a:cs typeface="Museo Sans 300"/>
              </a:rPr>
              <a:t>I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</a:t>
            </a:r>
            <a:r>
              <a:rPr lang="pl-PL" sz="700" dirty="0" err="1">
                <a:latin typeface="Museo Sans 300"/>
                <a:cs typeface="Museo Sans 300"/>
              </a:rPr>
              <a:t>info@via.brussels</a:t>
            </a:r>
            <a:r>
              <a:rPr lang="pl-PL" sz="700" dirty="0"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I</a:t>
            </a:r>
            <a:r>
              <a:rPr lang="pl-PL" sz="700" dirty="0" smtClean="0">
                <a:latin typeface="Museo Sans 300"/>
                <a:cs typeface="Museo Sans 300"/>
              </a:rPr>
              <a:t>   </a:t>
            </a:r>
            <a:r>
              <a:rPr lang="pl-PL" sz="700" dirty="0" err="1" smtClean="0">
                <a:latin typeface="Museo Sans 300"/>
                <a:cs typeface="Museo Sans 300"/>
              </a:rPr>
              <a:t>www.via.brussels</a:t>
            </a:r>
            <a:endParaRPr lang="fr-FR" sz="700" dirty="0">
              <a:latin typeface="Museo Sans 300"/>
              <a:cs typeface="Museo Sans 30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9248" y="1417638"/>
            <a:ext cx="79175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dirty="0" smtClean="0">
                <a:solidFill>
                  <a:srgbClr val="00827D"/>
                </a:solidFill>
                <a:latin typeface="Moon Bold"/>
                <a:cs typeface="Moon Bold"/>
              </a:rPr>
              <a:t>Deux Bureaux </a:t>
            </a:r>
            <a:r>
              <a:rPr lang="fr-BE" sz="2000" dirty="0">
                <a:solidFill>
                  <a:srgbClr val="00827D"/>
                </a:solidFill>
                <a:latin typeface="Moon Bold"/>
                <a:cs typeface="Moon Bold"/>
              </a:rPr>
              <a:t>d’Accueil pour Primo-Arrivants </a:t>
            </a:r>
            <a:r>
              <a:rPr lang="fr-BE" sz="2000" dirty="0" smtClean="0">
                <a:solidFill>
                  <a:srgbClr val="00827D"/>
                </a:solidFill>
                <a:latin typeface="Moon Bold"/>
                <a:cs typeface="Moon Bold"/>
              </a:rPr>
              <a:t>agréés </a:t>
            </a:r>
            <a:r>
              <a:rPr lang="fr-BE" sz="2000" dirty="0">
                <a:solidFill>
                  <a:srgbClr val="00827D"/>
                </a:solidFill>
                <a:latin typeface="Moon Bold"/>
                <a:cs typeface="Moon Bold"/>
              </a:rPr>
              <a:t>par le </a:t>
            </a:r>
            <a:r>
              <a:rPr lang="fr-BE" sz="2000" dirty="0" smtClean="0">
                <a:solidFill>
                  <a:srgbClr val="00827D"/>
                </a:solidFill>
                <a:latin typeface="Moon Bold"/>
                <a:cs typeface="Moon Bold"/>
              </a:rPr>
              <a:t>Collège de la COCOF </a:t>
            </a:r>
            <a:r>
              <a:rPr lang="fr-BE" sz="2000" dirty="0">
                <a:solidFill>
                  <a:srgbClr val="00827D"/>
                </a:solidFill>
                <a:latin typeface="Moon Bold"/>
                <a:cs typeface="Moon Bold"/>
              </a:rPr>
              <a:t>(VIA et BAPA BXL) </a:t>
            </a:r>
            <a:endParaRPr lang="fr-BE" sz="2000" dirty="0" smtClean="0">
              <a:solidFill>
                <a:srgbClr val="00827D"/>
              </a:solidFill>
              <a:latin typeface="Moon Bold"/>
              <a:cs typeface="Moon Bold"/>
            </a:endParaRPr>
          </a:p>
          <a:p>
            <a:endParaRPr lang="fr-BE" sz="2000" dirty="0">
              <a:solidFill>
                <a:srgbClr val="00827D"/>
              </a:solidFill>
              <a:latin typeface="Moon Bold"/>
              <a:cs typeface="Moon Bold"/>
            </a:endParaRPr>
          </a:p>
          <a:p>
            <a:pPr marL="57150" indent="-342900">
              <a:buFont typeface="Wingdings" panose="05000000000000000000" pitchFamily="2" charset="2"/>
              <a:buChar char="§"/>
            </a:pPr>
            <a:r>
              <a:rPr lang="fr-BE" sz="2000" dirty="0">
                <a:solidFill>
                  <a:srgbClr val="00827D"/>
                </a:solidFill>
                <a:latin typeface="Moon Bold"/>
                <a:cs typeface="Moon Bold"/>
              </a:rPr>
              <a:t>Les BAPA exécutent l’ensemble des volets primaires et secondaires du parcours </a:t>
            </a:r>
            <a:r>
              <a:rPr lang="fr-BE" sz="2000" dirty="0" smtClean="0">
                <a:solidFill>
                  <a:srgbClr val="00827D"/>
                </a:solidFill>
                <a:latin typeface="Moon Bold"/>
                <a:cs typeface="Moon Bold"/>
              </a:rPr>
              <a:t>d’accueil</a:t>
            </a:r>
          </a:p>
          <a:p>
            <a:endParaRPr lang="fr-BE" sz="2000" dirty="0">
              <a:solidFill>
                <a:srgbClr val="00827D"/>
              </a:solidFill>
              <a:latin typeface="Moon Bold"/>
              <a:cs typeface="Moon Bold"/>
            </a:endParaRPr>
          </a:p>
          <a:p>
            <a:pPr marL="57150" indent="-342900">
              <a:buFont typeface="Wingdings" panose="05000000000000000000" pitchFamily="2" charset="2"/>
              <a:buChar char="§"/>
            </a:pPr>
            <a:r>
              <a:rPr lang="fr-BE" sz="2000" dirty="0" smtClean="0">
                <a:solidFill>
                  <a:srgbClr val="00827D"/>
                </a:solidFill>
                <a:latin typeface="Moon Bold"/>
                <a:cs typeface="Moon Bold"/>
              </a:rPr>
              <a:t>Peuvent </a:t>
            </a:r>
            <a:r>
              <a:rPr lang="fr-BE" sz="2000" dirty="0">
                <a:solidFill>
                  <a:srgbClr val="00827D"/>
                </a:solidFill>
                <a:latin typeface="Moon Bold"/>
                <a:cs typeface="Moon Bold"/>
              </a:rPr>
              <a:t>confier l’organisation des formations à la citoyenneté à des tiers moyennant une convention de partenariat, ou l’organiser </a:t>
            </a:r>
            <a:r>
              <a:rPr lang="fr-BE" sz="2000" dirty="0" smtClean="0">
                <a:solidFill>
                  <a:srgbClr val="00827D"/>
                </a:solidFill>
                <a:latin typeface="Moon Bold"/>
                <a:cs typeface="Moon Bold"/>
              </a:rPr>
              <a:t>eux-mêmes</a:t>
            </a:r>
          </a:p>
          <a:p>
            <a:endParaRPr lang="fr-BE" sz="2000" dirty="0">
              <a:solidFill>
                <a:srgbClr val="00827D"/>
              </a:solidFill>
              <a:latin typeface="Moon Bold"/>
              <a:cs typeface="Moon Bold"/>
            </a:endParaRPr>
          </a:p>
          <a:p>
            <a:pPr marL="57150" indent="-342900">
              <a:buFont typeface="Wingdings" panose="05000000000000000000" pitchFamily="2" charset="2"/>
              <a:buChar char="§"/>
            </a:pPr>
            <a:r>
              <a:rPr lang="fr-BE" sz="2000" dirty="0">
                <a:solidFill>
                  <a:srgbClr val="00827D"/>
                </a:solidFill>
                <a:latin typeface="Moon Bold"/>
                <a:cs typeface="Moon Bold"/>
              </a:rPr>
              <a:t>Délèguent l’organisation des formations linguistiques à des opérateurs de formations qui auront été conventionnés par le </a:t>
            </a:r>
            <a:r>
              <a:rPr lang="fr-BE" sz="2000" dirty="0" smtClean="0">
                <a:solidFill>
                  <a:srgbClr val="00827D"/>
                </a:solidFill>
                <a:latin typeface="Moon Bold"/>
                <a:cs typeface="Moon Bold"/>
              </a:rPr>
              <a:t>Collège</a:t>
            </a:r>
          </a:p>
          <a:p>
            <a:endParaRPr lang="fr-BE" sz="2000" dirty="0">
              <a:solidFill>
                <a:srgbClr val="00827D"/>
              </a:solidFill>
              <a:latin typeface="Moon Bold"/>
              <a:cs typeface="Moon Bold"/>
            </a:endParaRPr>
          </a:p>
          <a:p>
            <a:pPr marL="57150" indent="-342900">
              <a:buFont typeface="Wingdings" panose="05000000000000000000" pitchFamily="2" charset="2"/>
              <a:buChar char="§"/>
            </a:pPr>
            <a:r>
              <a:rPr lang="fr-BE" sz="2000" dirty="0">
                <a:solidFill>
                  <a:srgbClr val="00827D"/>
                </a:solidFill>
                <a:latin typeface="Moon Bold"/>
                <a:cs typeface="Moon Bold"/>
              </a:rPr>
              <a:t>Ils délivrent les attestations de suivi du parcours </a:t>
            </a:r>
          </a:p>
        </p:txBody>
      </p:sp>
    </p:spTree>
    <p:extLst>
      <p:ext uri="{BB962C8B-B14F-4D97-AF65-F5344CB8AC3E}">
        <p14:creationId xmlns:p14="http://schemas.microsoft.com/office/powerpoint/2010/main" val="1072376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hemin_RVB_15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14" y="5359394"/>
            <a:ext cx="2368486" cy="1498606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333576" y="6277186"/>
            <a:ext cx="2716386" cy="22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700" dirty="0">
              <a:latin typeface="Museo Sans 300"/>
              <a:cs typeface="Museo Sans 30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4977" y="274638"/>
            <a:ext cx="8546123" cy="11430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00827D"/>
                </a:solidFill>
                <a:latin typeface="Moon Bold"/>
              </a:rPr>
              <a:t>Une philosophie commune et des missions précises  </a:t>
            </a:r>
            <a:endParaRPr lang="fr-BE" sz="28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4</a:t>
            </a:fld>
            <a:endParaRPr lang="fr-FR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124929769"/>
              </p:ext>
            </p:extLst>
          </p:nvPr>
        </p:nvGraphicFramePr>
        <p:xfrm>
          <a:off x="1524000" y="1749668"/>
          <a:ext cx="5861538" cy="3711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42044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hemin_RVB_15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14" y="5359394"/>
            <a:ext cx="2368486" cy="1498606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333576" y="6277186"/>
            <a:ext cx="2716386" cy="22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700" dirty="0">
              <a:latin typeface="Museo Sans 300"/>
              <a:cs typeface="Museo Sans 30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00827D"/>
                </a:solidFill>
                <a:latin typeface="Moon Bold"/>
              </a:rPr>
              <a:t>Conditions d’accès au parcours d’accueil et d’intégration </a:t>
            </a:r>
            <a:endParaRPr lang="fr-BE" sz="28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5</a:t>
            </a:fld>
            <a:endParaRPr lang="fr-FR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587695006"/>
              </p:ext>
            </p:extLst>
          </p:nvPr>
        </p:nvGraphicFramePr>
        <p:xfrm>
          <a:off x="1524000" y="11668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itre 1"/>
          <p:cNvSpPr txBox="1">
            <a:spLocks/>
          </p:cNvSpPr>
          <p:nvPr/>
        </p:nvSpPr>
        <p:spPr>
          <a:xfrm>
            <a:off x="485976" y="6429586"/>
            <a:ext cx="2716386" cy="22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700" dirty="0" smtClean="0">
                <a:latin typeface="Museo Sans 300"/>
                <a:cs typeface="Museo Sans 300"/>
              </a:rPr>
              <a:t>+</a:t>
            </a:r>
            <a:r>
              <a:rPr lang="pl-PL" sz="700" dirty="0">
                <a:latin typeface="Museo Sans 300"/>
                <a:cs typeface="Museo Sans 300"/>
              </a:rPr>
              <a:t>32 (0) 2 563 52 52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>
                <a:solidFill>
                  <a:srgbClr val="00827D"/>
                </a:solidFill>
                <a:latin typeface="Museo Sans 300"/>
                <a:cs typeface="Museo Sans 300"/>
              </a:rPr>
              <a:t>I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</a:t>
            </a:r>
            <a:r>
              <a:rPr lang="pl-PL" sz="700" dirty="0" err="1">
                <a:latin typeface="Museo Sans 300"/>
                <a:cs typeface="Museo Sans 300"/>
              </a:rPr>
              <a:t>info@via.brussels</a:t>
            </a:r>
            <a:r>
              <a:rPr lang="pl-PL" sz="700" dirty="0"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I</a:t>
            </a:r>
            <a:r>
              <a:rPr lang="pl-PL" sz="700" dirty="0" smtClean="0">
                <a:latin typeface="Museo Sans 300"/>
                <a:cs typeface="Museo Sans 300"/>
              </a:rPr>
              <a:t>   </a:t>
            </a:r>
            <a:r>
              <a:rPr lang="pl-PL" sz="700" dirty="0" err="1" smtClean="0">
                <a:latin typeface="Museo Sans 300"/>
                <a:cs typeface="Museo Sans 300"/>
              </a:rPr>
              <a:t>www.via.brussels</a:t>
            </a:r>
            <a:endParaRPr lang="fr-FR" sz="700" dirty="0">
              <a:latin typeface="Museo Sans 300"/>
              <a:cs typeface="Museo Sans 3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3" y="5323223"/>
            <a:ext cx="7952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-342900">
              <a:buFont typeface="Wingdings" panose="05000000000000000000" pitchFamily="2" charset="2"/>
              <a:buChar char="§"/>
            </a:pPr>
            <a:r>
              <a:rPr lang="fr-BE" sz="1600" dirty="0" smtClean="0">
                <a:solidFill>
                  <a:srgbClr val="00827D"/>
                </a:solidFill>
                <a:latin typeface="Moon Bold"/>
                <a:cs typeface="Moon Bold"/>
              </a:rPr>
              <a:t>Le </a:t>
            </a:r>
            <a:r>
              <a:rPr lang="fr-BE" sz="1600" dirty="0">
                <a:solidFill>
                  <a:srgbClr val="00827D"/>
                </a:solidFill>
                <a:latin typeface="Moon Bold"/>
                <a:cs typeface="Moon Bold"/>
              </a:rPr>
              <a:t>parcours d’accueil est un droit et est entièrement </a:t>
            </a:r>
            <a:r>
              <a:rPr lang="fr-BE" sz="1600" dirty="0" smtClean="0">
                <a:solidFill>
                  <a:srgbClr val="00827D"/>
                </a:solidFill>
                <a:latin typeface="Moon Bold"/>
                <a:cs typeface="Moon Bold"/>
              </a:rPr>
              <a:t>gratuit</a:t>
            </a:r>
          </a:p>
          <a:p>
            <a:pPr marL="57150" indent="-342900">
              <a:buFont typeface="Wingdings" panose="05000000000000000000" pitchFamily="2" charset="2"/>
              <a:buChar char="§"/>
            </a:pPr>
            <a:endParaRPr lang="fr-BE" sz="1600" dirty="0" smtClean="0">
              <a:solidFill>
                <a:srgbClr val="00827D"/>
              </a:solidFill>
              <a:latin typeface="Moon Bold"/>
              <a:cs typeface="Moon Bold"/>
            </a:endParaRPr>
          </a:p>
          <a:p>
            <a:pPr marL="57150" indent="-342900">
              <a:buFont typeface="Wingdings" panose="05000000000000000000" pitchFamily="2" charset="2"/>
              <a:buChar char="§"/>
            </a:pPr>
            <a:r>
              <a:rPr lang="fr-BE" sz="1600" dirty="0" smtClean="0">
                <a:solidFill>
                  <a:srgbClr val="00827D"/>
                </a:solidFill>
                <a:latin typeface="Moon Bold"/>
                <a:cs typeface="Moon Bold"/>
              </a:rPr>
              <a:t>Pas </a:t>
            </a:r>
            <a:r>
              <a:rPr lang="fr-BE" sz="1600" dirty="0">
                <a:solidFill>
                  <a:srgbClr val="00827D"/>
                </a:solidFill>
                <a:latin typeface="Moon Bold"/>
                <a:cs typeface="Moon Bold"/>
              </a:rPr>
              <a:t>de caractère obligatoire comme c’est le cas en Flandre et en </a:t>
            </a:r>
            <a:r>
              <a:rPr lang="fr-BE" sz="1600" dirty="0" smtClean="0">
                <a:solidFill>
                  <a:srgbClr val="00827D"/>
                </a:solidFill>
                <a:latin typeface="Moon Bold"/>
                <a:cs typeface="Moon Bold"/>
              </a:rPr>
              <a:t>Wallonie</a:t>
            </a:r>
            <a:endParaRPr lang="fr-BE" sz="1600" dirty="0">
              <a:solidFill>
                <a:srgbClr val="00827D"/>
              </a:solidFill>
              <a:latin typeface="Moon Bold"/>
              <a:cs typeface="Moon Bold"/>
            </a:endParaRPr>
          </a:p>
        </p:txBody>
      </p:sp>
    </p:spTree>
    <p:extLst>
      <p:ext uri="{BB962C8B-B14F-4D97-AF65-F5344CB8AC3E}">
        <p14:creationId xmlns:p14="http://schemas.microsoft.com/office/powerpoint/2010/main" val="3516055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hemin_RVB_15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14" y="5359394"/>
            <a:ext cx="2368486" cy="1498606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333576" y="6277186"/>
            <a:ext cx="2716386" cy="22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700" dirty="0" smtClean="0">
                <a:latin typeface="Museo Sans 300"/>
                <a:cs typeface="Museo Sans 300"/>
              </a:rPr>
              <a:t>+</a:t>
            </a:r>
            <a:r>
              <a:rPr lang="pl-PL" sz="700" dirty="0">
                <a:latin typeface="Museo Sans 300"/>
                <a:cs typeface="Museo Sans 300"/>
              </a:rPr>
              <a:t>32 (0) 2 563 52 52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>
                <a:solidFill>
                  <a:srgbClr val="00827D"/>
                </a:solidFill>
                <a:latin typeface="Museo Sans 300"/>
                <a:cs typeface="Museo Sans 300"/>
              </a:rPr>
              <a:t>I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</a:t>
            </a:r>
            <a:r>
              <a:rPr lang="pl-PL" sz="700" dirty="0" err="1">
                <a:latin typeface="Museo Sans 300"/>
                <a:cs typeface="Museo Sans 300"/>
              </a:rPr>
              <a:t>info@via.brussels</a:t>
            </a:r>
            <a:r>
              <a:rPr lang="pl-PL" sz="700" dirty="0"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I</a:t>
            </a:r>
            <a:r>
              <a:rPr lang="pl-PL" sz="700" dirty="0" smtClean="0">
                <a:latin typeface="Museo Sans 300"/>
                <a:cs typeface="Museo Sans 300"/>
              </a:rPr>
              <a:t>   </a:t>
            </a:r>
            <a:r>
              <a:rPr lang="pl-PL" sz="700" dirty="0" err="1" smtClean="0">
                <a:latin typeface="Museo Sans 300"/>
                <a:cs typeface="Museo Sans 300"/>
              </a:rPr>
              <a:t>www.via.brussels</a:t>
            </a:r>
            <a:endParaRPr lang="fr-FR" sz="700" dirty="0">
              <a:latin typeface="Museo Sans 300"/>
              <a:cs typeface="Museo Sans 30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0229" y="445147"/>
            <a:ext cx="773562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altLang="fr-FR" sz="2400" dirty="0" smtClean="0">
                <a:solidFill>
                  <a:srgbClr val="00827D"/>
                </a:solidFill>
                <a:latin typeface="Moon Bold"/>
                <a:cs typeface="Moon Bold"/>
              </a:rPr>
              <a:t>Présentation du parcours d’accueil</a:t>
            </a:r>
          </a:p>
          <a:p>
            <a:pPr marL="822325" lvl="1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r-BE" altLang="fr-FR" sz="1600" dirty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pPr marL="822325" lvl="1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r-BE" altLang="fr-FR" sz="1600" dirty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endParaRPr lang="fr-FR" sz="2400" dirty="0">
              <a:solidFill>
                <a:srgbClr val="00827D"/>
              </a:solidFill>
              <a:latin typeface="Moon Bold"/>
              <a:cs typeface="Moon Bold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6</a:t>
            </a:fld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894" y="1246874"/>
            <a:ext cx="3066197" cy="458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0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hemin_RVB_15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14" y="5359394"/>
            <a:ext cx="2368486" cy="1498606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333576" y="6277186"/>
            <a:ext cx="2716386" cy="22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700" dirty="0" smtClean="0">
                <a:latin typeface="Museo Sans 300"/>
                <a:cs typeface="Museo Sans 300"/>
              </a:rPr>
              <a:t>+</a:t>
            </a:r>
            <a:r>
              <a:rPr lang="pl-PL" sz="700" dirty="0">
                <a:latin typeface="Museo Sans 300"/>
                <a:cs typeface="Museo Sans 300"/>
              </a:rPr>
              <a:t>32 (0) 2 563 52 52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>
                <a:solidFill>
                  <a:srgbClr val="00827D"/>
                </a:solidFill>
                <a:latin typeface="Museo Sans 300"/>
                <a:cs typeface="Museo Sans 300"/>
              </a:rPr>
              <a:t>I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</a:t>
            </a:r>
            <a:r>
              <a:rPr lang="pl-PL" sz="700" dirty="0" err="1">
                <a:latin typeface="Museo Sans 300"/>
                <a:cs typeface="Museo Sans 300"/>
              </a:rPr>
              <a:t>info@via.brussels</a:t>
            </a:r>
            <a:r>
              <a:rPr lang="pl-PL" sz="700" dirty="0"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I</a:t>
            </a:r>
            <a:r>
              <a:rPr lang="pl-PL" sz="700" dirty="0" smtClean="0">
                <a:latin typeface="Museo Sans 300"/>
                <a:cs typeface="Museo Sans 300"/>
              </a:rPr>
              <a:t>   </a:t>
            </a:r>
            <a:r>
              <a:rPr lang="pl-PL" sz="700" dirty="0" err="1" smtClean="0">
                <a:latin typeface="Museo Sans 300"/>
                <a:cs typeface="Museo Sans 300"/>
              </a:rPr>
              <a:t>www.via.brussels</a:t>
            </a:r>
            <a:endParaRPr lang="fr-FR" sz="700" dirty="0">
              <a:latin typeface="Museo Sans 300"/>
              <a:cs typeface="Museo Sans 30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0229" y="445147"/>
            <a:ext cx="773562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altLang="fr-FR" sz="2400" b="1" dirty="0" smtClean="0">
                <a:solidFill>
                  <a:srgbClr val="00827D"/>
                </a:solidFill>
                <a:latin typeface="Moon Bold"/>
                <a:cs typeface="Moon Bold"/>
              </a:rPr>
              <a:t>VOLET PRIMAIRE</a:t>
            </a:r>
          </a:p>
          <a:p>
            <a:pPr marL="822325" lvl="1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r-BE" altLang="fr-FR" sz="1600" dirty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pPr marL="822325" lvl="1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r-BE" altLang="fr-FR" sz="1600" dirty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endParaRPr lang="fr-FR" sz="2400" dirty="0">
              <a:solidFill>
                <a:srgbClr val="00827D"/>
              </a:solidFill>
              <a:latin typeface="Moon Bold"/>
              <a:cs typeface="Moon Bold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7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468582" y="2161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" indent="-342900"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rgbClr val="00827D"/>
                </a:solidFill>
                <a:latin typeface="Moon Bold"/>
                <a:cs typeface="Moon Bold"/>
              </a:rPr>
              <a:t>Un accueil </a:t>
            </a:r>
            <a:endParaRPr lang="fr-BE" sz="2400" dirty="0" smtClean="0">
              <a:solidFill>
                <a:srgbClr val="00827D"/>
              </a:solidFill>
              <a:latin typeface="Moon Bold"/>
              <a:cs typeface="Moon Bold"/>
            </a:endParaRPr>
          </a:p>
          <a:p>
            <a:pPr marL="57150" indent="-342900">
              <a:buFont typeface="Wingdings" panose="05000000000000000000" pitchFamily="2" charset="2"/>
              <a:buChar char="§"/>
            </a:pPr>
            <a:r>
              <a:rPr lang="fr-BE" sz="2400" dirty="0" smtClean="0">
                <a:solidFill>
                  <a:srgbClr val="00827D"/>
                </a:solidFill>
                <a:latin typeface="Moon Bold"/>
                <a:cs typeface="Moon Bold"/>
              </a:rPr>
              <a:t>Un </a:t>
            </a:r>
            <a:r>
              <a:rPr lang="fr-BE" sz="2400" dirty="0">
                <a:solidFill>
                  <a:srgbClr val="00827D"/>
                </a:solidFill>
                <a:latin typeface="Moon Bold"/>
                <a:cs typeface="Moon Bold"/>
              </a:rPr>
              <a:t>bilan social </a:t>
            </a:r>
            <a:endParaRPr lang="fr-BE" sz="2400" dirty="0" smtClean="0">
              <a:solidFill>
                <a:srgbClr val="00827D"/>
              </a:solidFill>
              <a:latin typeface="Moon Bold"/>
              <a:cs typeface="Moon Bold"/>
            </a:endParaRPr>
          </a:p>
          <a:p>
            <a:pPr marL="57150" indent="-342900">
              <a:buFont typeface="Wingdings" panose="05000000000000000000" pitchFamily="2" charset="2"/>
              <a:buChar char="§"/>
            </a:pPr>
            <a:r>
              <a:rPr lang="fr-BE" sz="2400" dirty="0" smtClean="0">
                <a:solidFill>
                  <a:srgbClr val="00827D"/>
                </a:solidFill>
                <a:latin typeface="Moon Bold"/>
                <a:cs typeface="Moon Bold"/>
              </a:rPr>
              <a:t>Un </a:t>
            </a:r>
            <a:r>
              <a:rPr lang="fr-BE" sz="2400" dirty="0">
                <a:solidFill>
                  <a:srgbClr val="00827D"/>
                </a:solidFill>
                <a:latin typeface="Moon Bold"/>
                <a:cs typeface="Moon Bold"/>
              </a:rPr>
              <a:t>bilan linguistique</a:t>
            </a:r>
          </a:p>
        </p:txBody>
      </p:sp>
    </p:spTree>
    <p:extLst>
      <p:ext uri="{BB962C8B-B14F-4D97-AF65-F5344CB8AC3E}">
        <p14:creationId xmlns:p14="http://schemas.microsoft.com/office/powerpoint/2010/main" val="3414157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hemin_RVB_15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14" y="5359394"/>
            <a:ext cx="2368486" cy="1498606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333576" y="6277186"/>
            <a:ext cx="2716386" cy="22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700" dirty="0" smtClean="0">
                <a:latin typeface="Museo Sans 300"/>
                <a:cs typeface="Museo Sans 300"/>
              </a:rPr>
              <a:t>+</a:t>
            </a:r>
            <a:r>
              <a:rPr lang="pl-PL" sz="700" dirty="0">
                <a:latin typeface="Museo Sans 300"/>
                <a:cs typeface="Museo Sans 300"/>
              </a:rPr>
              <a:t>32 (0) 2 563 52 52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>
                <a:solidFill>
                  <a:srgbClr val="00827D"/>
                </a:solidFill>
                <a:latin typeface="Museo Sans 300"/>
                <a:cs typeface="Museo Sans 300"/>
              </a:rPr>
              <a:t>I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</a:t>
            </a:r>
            <a:r>
              <a:rPr lang="pl-PL" sz="700" dirty="0" err="1">
                <a:latin typeface="Museo Sans 300"/>
                <a:cs typeface="Museo Sans 300"/>
              </a:rPr>
              <a:t>info@via.brussels</a:t>
            </a:r>
            <a:r>
              <a:rPr lang="pl-PL" sz="700" dirty="0"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I</a:t>
            </a:r>
            <a:r>
              <a:rPr lang="pl-PL" sz="700" dirty="0" smtClean="0">
                <a:latin typeface="Museo Sans 300"/>
                <a:cs typeface="Museo Sans 300"/>
              </a:rPr>
              <a:t>   </a:t>
            </a:r>
            <a:r>
              <a:rPr lang="pl-PL" sz="700" dirty="0" err="1" smtClean="0">
                <a:latin typeface="Museo Sans 300"/>
                <a:cs typeface="Museo Sans 300"/>
              </a:rPr>
              <a:t>www.via.brussels</a:t>
            </a:r>
            <a:endParaRPr lang="fr-FR" sz="700" dirty="0">
              <a:latin typeface="Museo Sans 300"/>
              <a:cs typeface="Museo Sans 30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0229" y="445147"/>
            <a:ext cx="773562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altLang="fr-FR" sz="2400" b="1" dirty="0" smtClean="0">
                <a:solidFill>
                  <a:srgbClr val="00827D"/>
                </a:solidFill>
                <a:latin typeface="Moon Bold"/>
                <a:cs typeface="Moon Bold"/>
              </a:rPr>
              <a:t>ACCUEIL</a:t>
            </a:r>
          </a:p>
          <a:p>
            <a:pPr marL="822325" lvl="1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r-BE" altLang="fr-FR" sz="1600" dirty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pPr marL="822325" lvl="1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r-BE" altLang="fr-FR" sz="1600" dirty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endParaRPr lang="fr-FR" sz="2400" dirty="0">
              <a:solidFill>
                <a:srgbClr val="00827D"/>
              </a:solidFill>
              <a:latin typeface="Moon Bold"/>
              <a:cs typeface="Moon Bold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8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660229" y="1443841"/>
            <a:ext cx="84837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dirty="0" smtClean="0">
                <a:solidFill>
                  <a:srgbClr val="00827D"/>
                </a:solidFill>
                <a:latin typeface="Moon Bold"/>
                <a:cs typeface="Moon Bold"/>
              </a:rPr>
              <a:t>Information sur le parcours d’accueil et ses opérateurs</a:t>
            </a:r>
          </a:p>
          <a:p>
            <a:endParaRPr lang="fr-BE" sz="2400" dirty="0" smtClean="0">
              <a:solidFill>
                <a:srgbClr val="00827D"/>
              </a:solidFill>
              <a:latin typeface="Moon Bold"/>
              <a:cs typeface="Moon Bold"/>
            </a:endParaRPr>
          </a:p>
          <a:p>
            <a:r>
              <a:rPr lang="fr-BE" sz="2400" dirty="0" smtClean="0">
                <a:solidFill>
                  <a:srgbClr val="00827D"/>
                </a:solidFill>
                <a:latin typeface="Moon Bold"/>
                <a:cs typeface="Moon Bold"/>
              </a:rPr>
              <a:t>Délivrance </a:t>
            </a:r>
            <a:r>
              <a:rPr lang="fr-BE" sz="2400" dirty="0">
                <a:solidFill>
                  <a:srgbClr val="00827D"/>
                </a:solidFill>
                <a:latin typeface="Moon Bold"/>
                <a:cs typeface="Moon Bold"/>
              </a:rPr>
              <a:t>d’une information pertinente sur les droits et devoirs en Belgique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rgbClr val="00827D"/>
                </a:solidFill>
                <a:latin typeface="Moon Bold"/>
                <a:cs typeface="Moon Bold"/>
              </a:rPr>
              <a:t>Durée de 10 heures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rgbClr val="00827D"/>
                </a:solidFill>
                <a:latin typeface="Moon Bold"/>
                <a:cs typeface="Moon Bold"/>
              </a:rPr>
              <a:t>En individuel ou en groupe</a:t>
            </a:r>
          </a:p>
          <a:p>
            <a:pPr marL="0" lvl="1"/>
            <a:r>
              <a:rPr lang="fr-BE" sz="2400" dirty="0">
                <a:solidFill>
                  <a:srgbClr val="00827D"/>
                </a:solidFill>
                <a:latin typeface="Moon Bold"/>
                <a:cs typeface="Moon Bold"/>
              </a:rPr>
              <a:t>Thématiques : </a:t>
            </a:r>
          </a:p>
          <a:p>
            <a:pPr marL="0" lvl="2"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rgbClr val="00827D"/>
                </a:solidFill>
                <a:latin typeface="Moon Bold"/>
                <a:cs typeface="Moon Bold"/>
              </a:rPr>
              <a:t>Droits et Devoirs consacrés par la Constitution et la Convention européenne des droits de l’homme </a:t>
            </a:r>
          </a:p>
          <a:p>
            <a:pPr marL="0" lvl="2"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rgbClr val="00827D"/>
                </a:solidFill>
                <a:latin typeface="Moon Bold"/>
                <a:cs typeface="Moon Bold"/>
              </a:rPr>
              <a:t>Droits et Devoirs en matière de santé, de logement, de mobilité, d’emploi, de formation et d’enseignement.</a:t>
            </a:r>
          </a:p>
        </p:txBody>
      </p:sp>
    </p:spTree>
    <p:extLst>
      <p:ext uri="{BB962C8B-B14F-4D97-AF65-F5344CB8AC3E}">
        <p14:creationId xmlns:p14="http://schemas.microsoft.com/office/powerpoint/2010/main" val="97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hemin_RVB_15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14" y="5359394"/>
            <a:ext cx="2368486" cy="1498606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333576" y="6277186"/>
            <a:ext cx="2716386" cy="22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700" dirty="0" smtClean="0">
                <a:latin typeface="Museo Sans 300"/>
                <a:cs typeface="Museo Sans 300"/>
              </a:rPr>
              <a:t>+</a:t>
            </a:r>
            <a:r>
              <a:rPr lang="pl-PL" sz="700" dirty="0">
                <a:latin typeface="Museo Sans 300"/>
                <a:cs typeface="Museo Sans 300"/>
              </a:rPr>
              <a:t>32 (0) 2 563 52 52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>
                <a:solidFill>
                  <a:srgbClr val="00827D"/>
                </a:solidFill>
                <a:latin typeface="Museo Sans 300"/>
                <a:cs typeface="Museo Sans 300"/>
              </a:rPr>
              <a:t>I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</a:t>
            </a:r>
            <a:r>
              <a:rPr lang="pl-PL" sz="700" dirty="0" err="1">
                <a:latin typeface="Museo Sans 300"/>
                <a:cs typeface="Museo Sans 300"/>
              </a:rPr>
              <a:t>info@via.brussels</a:t>
            </a:r>
            <a:r>
              <a:rPr lang="pl-PL" sz="700" dirty="0">
                <a:latin typeface="Museo Sans 300"/>
                <a:cs typeface="Museo Sans 300"/>
              </a:rPr>
              <a:t> </a:t>
            </a:r>
            <a:r>
              <a:rPr lang="pl-PL" sz="700" dirty="0" smtClean="0">
                <a:latin typeface="Museo Sans 300"/>
                <a:cs typeface="Museo Sans 300"/>
              </a:rPr>
              <a:t>  </a:t>
            </a:r>
            <a:r>
              <a:rPr lang="pl-PL" sz="700" dirty="0" smtClean="0">
                <a:solidFill>
                  <a:srgbClr val="00827D"/>
                </a:solidFill>
                <a:latin typeface="Museo Sans 300"/>
                <a:cs typeface="Museo Sans 300"/>
              </a:rPr>
              <a:t>I</a:t>
            </a:r>
            <a:r>
              <a:rPr lang="pl-PL" sz="700" dirty="0" smtClean="0">
                <a:latin typeface="Museo Sans 300"/>
                <a:cs typeface="Museo Sans 300"/>
              </a:rPr>
              <a:t>   </a:t>
            </a:r>
            <a:r>
              <a:rPr lang="pl-PL" sz="700" dirty="0" err="1" smtClean="0">
                <a:latin typeface="Museo Sans 300"/>
                <a:cs typeface="Museo Sans 300"/>
              </a:rPr>
              <a:t>www.via.brussels</a:t>
            </a:r>
            <a:endParaRPr lang="fr-FR" sz="700" dirty="0">
              <a:latin typeface="Museo Sans 300"/>
              <a:cs typeface="Museo Sans 30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0229" y="445147"/>
            <a:ext cx="773562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altLang="fr-FR" sz="2400" b="1" dirty="0" smtClean="0">
                <a:solidFill>
                  <a:srgbClr val="00827D"/>
                </a:solidFill>
                <a:latin typeface="Moon Bold"/>
                <a:cs typeface="Moon Bold"/>
              </a:rPr>
              <a:t>BILAN SOCIAL ET BILAN LINGUISTIQUE</a:t>
            </a:r>
          </a:p>
          <a:p>
            <a:pPr marL="822325" lvl="1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r-BE" altLang="fr-FR" sz="1600" dirty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pPr marL="822325" lvl="1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r-BE" altLang="fr-FR" sz="1600" dirty="0">
              <a:solidFill>
                <a:srgbClr val="00827D"/>
              </a:solidFill>
              <a:latin typeface="Museo Sans 300"/>
              <a:cs typeface="Museo Sans 300"/>
            </a:endParaRPr>
          </a:p>
          <a:p>
            <a:endParaRPr lang="fr-FR" sz="2400" dirty="0">
              <a:solidFill>
                <a:srgbClr val="00827D"/>
              </a:solidFill>
              <a:latin typeface="Moon Bold"/>
              <a:cs typeface="Moon Bold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9786-2B98-3142-9DAA-1EF1467F7ECF}" type="slidenum">
              <a:rPr lang="fr-FR" smtClean="0"/>
              <a:t>9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660229" y="1349690"/>
            <a:ext cx="787417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b="1" dirty="0">
                <a:solidFill>
                  <a:srgbClr val="00827D"/>
                </a:solidFill>
                <a:latin typeface="Moon Bold"/>
                <a:cs typeface="Moon Bold"/>
              </a:rPr>
              <a:t>Bilan social</a:t>
            </a:r>
          </a:p>
          <a:p>
            <a:r>
              <a:rPr lang="fr-BE" sz="2400" dirty="0">
                <a:solidFill>
                  <a:srgbClr val="00827D"/>
                </a:solidFill>
                <a:latin typeface="Moon Bold"/>
                <a:cs typeface="Moon Bold"/>
              </a:rPr>
              <a:t>Identification des acquis et des besoins du bénéficiaire sur le plan social, économique (logement, moyens d’existence, soins de santé, insertion socio-professionnelle, accueil et scolarisation des enfants) et sur sa connaissance du pays d’accueil</a:t>
            </a:r>
          </a:p>
          <a:p>
            <a:r>
              <a:rPr lang="fr-BE" sz="2400" dirty="0">
                <a:solidFill>
                  <a:srgbClr val="00827D"/>
                </a:solidFill>
                <a:latin typeface="Moon Bold"/>
                <a:cs typeface="Moon Bold"/>
              </a:rPr>
              <a:t>Information sur les dispositifs d’aide </a:t>
            </a:r>
            <a:r>
              <a:rPr lang="fr-BE" sz="2400" dirty="0" smtClean="0">
                <a:solidFill>
                  <a:srgbClr val="00827D"/>
                </a:solidFill>
                <a:latin typeface="Moon Bold"/>
                <a:cs typeface="Moon Bold"/>
              </a:rPr>
              <a:t>accessibles</a:t>
            </a:r>
          </a:p>
          <a:p>
            <a:endParaRPr lang="fr-BE" sz="2400" dirty="0" smtClean="0">
              <a:solidFill>
                <a:srgbClr val="00827D"/>
              </a:solidFill>
              <a:latin typeface="Moon Bold"/>
              <a:cs typeface="Moon Bold"/>
            </a:endParaRPr>
          </a:p>
          <a:p>
            <a:r>
              <a:rPr lang="fr-BE" sz="2400" b="1" dirty="0" smtClean="0">
                <a:solidFill>
                  <a:srgbClr val="00827D"/>
                </a:solidFill>
                <a:latin typeface="Moon Bold"/>
                <a:cs typeface="Moon Bold"/>
              </a:rPr>
              <a:t>Bilan linguistique</a:t>
            </a:r>
          </a:p>
          <a:p>
            <a:r>
              <a:rPr lang="fr-BE" sz="2400" dirty="0">
                <a:solidFill>
                  <a:srgbClr val="00827D"/>
                </a:solidFill>
                <a:latin typeface="Moon Bold"/>
                <a:cs typeface="Moon Bold"/>
              </a:rPr>
              <a:t>Identification des besoins et des acquis du bénéficiaire en matière d’alphabétisation et de connaissance de la langue française</a:t>
            </a:r>
          </a:p>
          <a:p>
            <a:endParaRPr lang="fr-BE" sz="2400" dirty="0">
              <a:solidFill>
                <a:srgbClr val="00827D"/>
              </a:solidFill>
              <a:latin typeface="Moon Bold"/>
              <a:cs typeface="Moon Bold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70119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ésentation2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Présentation2.potx</Template>
  <TotalTime>1301</TotalTime>
  <Words>1211</Words>
  <Application>Microsoft Office PowerPoint</Application>
  <PresentationFormat>Affichage à l'écran (4:3)</PresentationFormat>
  <Paragraphs>264</Paragraphs>
  <Slides>26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Calibri</vt:lpstr>
      <vt:lpstr>Moon Bold</vt:lpstr>
      <vt:lpstr>Museo Sans 300</vt:lpstr>
      <vt:lpstr>Museo Sans 700</vt:lpstr>
      <vt:lpstr>Wingdings</vt:lpstr>
      <vt:lpstr>Présentation2</vt:lpstr>
      <vt:lpstr>Présentation PowerPoint</vt:lpstr>
      <vt:lpstr>SCHAERBEEK Rue Kessels, 14 1030 Schaerbeek Bruxelles, Belgique</vt:lpstr>
      <vt:lpstr>Les acteurs</vt:lpstr>
      <vt:lpstr>Une philosophie commune et des missions précises  </vt:lpstr>
      <vt:lpstr>Conditions d’accès au parcours d’accueil et d’intégration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 parcours pour plusieurs buts </vt:lpstr>
      <vt:lpstr>Présentation PowerPoint</vt:lpstr>
      <vt:lpstr>Présentation PowerPoint</vt:lpstr>
      <vt:lpstr>Présentation PowerPoint</vt:lpstr>
      <vt:lpstr>Un dispositif et un réseau </vt:lpstr>
      <vt:lpstr>Partenariats </vt:lpstr>
      <vt:lpstr>Une équipe : deux implantations </vt:lpstr>
      <vt:lpstr>Présentation PowerPoint</vt:lpstr>
      <vt:lpstr>Schaerbeek  </vt:lpstr>
      <vt:lpstr>Présentation PowerPoint</vt:lpstr>
      <vt:lpstr>Et Molenbeek </vt:lpstr>
      <vt:lpstr>Une équipe multiculturelle et multilingue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Daniel Santos</dc:creator>
  <cp:lastModifiedBy>Laura Diop</cp:lastModifiedBy>
  <cp:revision>99</cp:revision>
  <cp:lastPrinted>2016-04-14T09:51:21Z</cp:lastPrinted>
  <dcterms:created xsi:type="dcterms:W3CDTF">2016-03-11T09:05:41Z</dcterms:created>
  <dcterms:modified xsi:type="dcterms:W3CDTF">2016-06-22T09:27:49Z</dcterms:modified>
</cp:coreProperties>
</file>